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7" r:id="rId6"/>
    <p:sldId id="258" r:id="rId7"/>
    <p:sldId id="259" r:id="rId8"/>
    <p:sldId id="260" r:id="rId9"/>
    <p:sldId id="266" r:id="rId10"/>
    <p:sldId id="269" r:id="rId11"/>
    <p:sldId id="270" r:id="rId12"/>
    <p:sldId id="268" r:id="rId13"/>
    <p:sldId id="271" r:id="rId14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3399"/>
    <a:srgbClr val="800080"/>
    <a:srgbClr val="99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01" autoAdjust="0"/>
  </p:normalViewPr>
  <p:slideViewPr>
    <p:cSldViewPr snapToGrid="0" showGuides="1">
      <p:cViewPr>
        <p:scale>
          <a:sx n="79" d="100"/>
          <a:sy n="79" d="100"/>
        </p:scale>
        <p:origin x="-34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010E93-813D-49F5-AE4A-4777236A8758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31ECEB-E8C6-4D06-A120-DE8CBC48B17F}">
      <dgm:prSet phldrT="[Текст]"/>
      <dgm:spPr/>
      <dgm:t>
        <a:bodyPr/>
        <a:lstStyle/>
        <a:p>
          <a:r>
            <a:rPr lang="ru-RU" b="1" dirty="0" smtClean="0"/>
            <a:t>Цель тренинга: </a:t>
          </a:r>
          <a:r>
            <a:rPr lang="ru-RU" dirty="0" smtClean="0"/>
            <a:t>способствовать психологической адаптации молодых педагогов к условиям работы в школе</a:t>
          </a:r>
          <a:endParaRPr lang="ru-RU" dirty="0"/>
        </a:p>
      </dgm:t>
    </dgm:pt>
    <dgm:pt modelId="{0DEACF5F-ADFA-4FEB-B776-98FC4139E01A}" type="parTrans" cxnId="{3DFE094E-0458-454B-9D94-B3E6772BD817}">
      <dgm:prSet/>
      <dgm:spPr/>
      <dgm:t>
        <a:bodyPr/>
        <a:lstStyle/>
        <a:p>
          <a:endParaRPr lang="ru-RU"/>
        </a:p>
      </dgm:t>
    </dgm:pt>
    <dgm:pt modelId="{94F4BBA0-D91F-4D85-9EA4-F69B85F0D382}" type="sibTrans" cxnId="{3DFE094E-0458-454B-9D94-B3E6772BD817}">
      <dgm:prSet/>
      <dgm:spPr/>
      <dgm:t>
        <a:bodyPr/>
        <a:lstStyle/>
        <a:p>
          <a:endParaRPr lang="ru-RU"/>
        </a:p>
      </dgm:t>
    </dgm:pt>
    <dgm:pt modelId="{F1255DF2-6FA7-4229-9F38-D802D3BCCA90}">
      <dgm:prSet phldrT="[Текст]"/>
      <dgm:spPr/>
      <dgm:t>
        <a:bodyPr/>
        <a:lstStyle/>
        <a:p>
          <a:r>
            <a:rPr lang="ru-RU" dirty="0" smtClean="0"/>
            <a:t>сформировать умение работать в команде;</a:t>
          </a:r>
          <a:endParaRPr lang="ru-RU" dirty="0"/>
        </a:p>
      </dgm:t>
    </dgm:pt>
    <dgm:pt modelId="{19594FB2-4E8B-4C24-93C2-10BBA7D0B9E0}" type="parTrans" cxnId="{B3A47589-3AD1-4496-8136-822187662CC2}">
      <dgm:prSet/>
      <dgm:spPr/>
      <dgm:t>
        <a:bodyPr/>
        <a:lstStyle/>
        <a:p>
          <a:endParaRPr lang="ru-RU"/>
        </a:p>
      </dgm:t>
    </dgm:pt>
    <dgm:pt modelId="{CBE6C189-A579-4E20-84BE-EA5C8C547974}" type="sibTrans" cxnId="{B3A47589-3AD1-4496-8136-822187662CC2}">
      <dgm:prSet/>
      <dgm:spPr/>
      <dgm:t>
        <a:bodyPr/>
        <a:lstStyle/>
        <a:p>
          <a:endParaRPr lang="ru-RU"/>
        </a:p>
      </dgm:t>
    </dgm:pt>
    <dgm:pt modelId="{79FD705D-4746-4BA7-B8D1-B36E8C2CCD0B}">
      <dgm:prSet/>
      <dgm:spPr/>
      <dgm:t>
        <a:bodyPr/>
        <a:lstStyle/>
        <a:p>
          <a:r>
            <a:rPr lang="ru-RU" smtClean="0"/>
            <a:t>- сформировать положительную самооценку;</a:t>
          </a:r>
          <a:endParaRPr lang="ru-RU"/>
        </a:p>
      </dgm:t>
    </dgm:pt>
    <dgm:pt modelId="{E078E05E-3EA0-4B5E-8AEC-D56237396B48}" type="parTrans" cxnId="{C27C60B6-1D26-4B65-BD73-A32A788A95FF}">
      <dgm:prSet/>
      <dgm:spPr/>
      <dgm:t>
        <a:bodyPr/>
        <a:lstStyle/>
        <a:p>
          <a:endParaRPr lang="ru-RU"/>
        </a:p>
      </dgm:t>
    </dgm:pt>
    <dgm:pt modelId="{44B402D5-00CE-46D5-917E-4FCE470D6054}" type="sibTrans" cxnId="{C27C60B6-1D26-4B65-BD73-A32A788A95FF}">
      <dgm:prSet/>
      <dgm:spPr/>
      <dgm:t>
        <a:bodyPr/>
        <a:lstStyle/>
        <a:p>
          <a:endParaRPr lang="ru-RU"/>
        </a:p>
      </dgm:t>
    </dgm:pt>
    <dgm:pt modelId="{B8864322-CA9A-4762-BE05-9CD5F602D2A0}">
      <dgm:prSet/>
      <dgm:spPr/>
      <dgm:t>
        <a:bodyPr/>
        <a:lstStyle/>
        <a:p>
          <a:r>
            <a:rPr lang="ru-RU" dirty="0" smtClean="0"/>
            <a:t>- определить проблемные зоны у участников в личностной и </a:t>
          </a:r>
          <a:r>
            <a:rPr lang="ru-RU" dirty="0" err="1" smtClean="0"/>
            <a:t>деятельностной</a:t>
          </a:r>
          <a:r>
            <a:rPr lang="ru-RU" dirty="0" smtClean="0"/>
            <a:t> сферах;</a:t>
          </a:r>
          <a:endParaRPr lang="ru-RU" dirty="0"/>
        </a:p>
      </dgm:t>
    </dgm:pt>
    <dgm:pt modelId="{92878983-98BA-4BC7-B4BB-555E2A98594D}" type="parTrans" cxnId="{C3193A69-501B-40E6-B63B-5B49F73B97A4}">
      <dgm:prSet/>
      <dgm:spPr/>
      <dgm:t>
        <a:bodyPr/>
        <a:lstStyle/>
        <a:p>
          <a:endParaRPr lang="ru-RU"/>
        </a:p>
      </dgm:t>
    </dgm:pt>
    <dgm:pt modelId="{6C2F0426-2AEF-4520-B9E8-4C883CDE0CCA}" type="sibTrans" cxnId="{C3193A69-501B-40E6-B63B-5B49F73B97A4}">
      <dgm:prSet/>
      <dgm:spPr/>
      <dgm:t>
        <a:bodyPr/>
        <a:lstStyle/>
        <a:p>
          <a:endParaRPr lang="ru-RU"/>
        </a:p>
      </dgm:t>
    </dgm:pt>
    <dgm:pt modelId="{29766AD0-0ACD-4817-A338-A1044F14B5E8}">
      <dgm:prSet/>
      <dgm:spPr/>
      <dgm:t>
        <a:bodyPr/>
        <a:lstStyle/>
        <a:p>
          <a:r>
            <a:rPr lang="ru-RU" dirty="0" smtClean="0"/>
            <a:t>- развить профессиональное мастерство</a:t>
          </a:r>
          <a:endParaRPr lang="ru-RU" dirty="0"/>
        </a:p>
      </dgm:t>
    </dgm:pt>
    <dgm:pt modelId="{78596754-7AED-4C71-B6FB-858B67C8F3B1}" type="parTrans" cxnId="{41FD02A4-8AF5-4712-8033-3FA19FED0032}">
      <dgm:prSet/>
      <dgm:spPr/>
      <dgm:t>
        <a:bodyPr/>
        <a:lstStyle/>
        <a:p>
          <a:endParaRPr lang="ru-RU"/>
        </a:p>
      </dgm:t>
    </dgm:pt>
    <dgm:pt modelId="{2C56DFCC-F8FD-4079-B356-1B02229B84AA}" type="sibTrans" cxnId="{41FD02A4-8AF5-4712-8033-3FA19FED0032}">
      <dgm:prSet/>
      <dgm:spPr/>
      <dgm:t>
        <a:bodyPr/>
        <a:lstStyle/>
        <a:p>
          <a:endParaRPr lang="ru-RU"/>
        </a:p>
      </dgm:t>
    </dgm:pt>
    <dgm:pt modelId="{B178986B-AC6A-4813-8ADE-CF2506FF08F4}" type="pres">
      <dgm:prSet presAssocID="{A9010E93-813D-49F5-AE4A-4777236A875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C8BA6F7-FE74-4F52-8BB8-A3271AD16E77}" type="pres">
      <dgm:prSet presAssocID="{8431ECEB-E8C6-4D06-A120-DE8CBC48B17F}" presName="root" presStyleCnt="0"/>
      <dgm:spPr/>
    </dgm:pt>
    <dgm:pt modelId="{C7C2E62C-669C-4039-B636-5F98171FFD91}" type="pres">
      <dgm:prSet presAssocID="{8431ECEB-E8C6-4D06-A120-DE8CBC48B17F}" presName="rootComposite" presStyleCnt="0"/>
      <dgm:spPr/>
    </dgm:pt>
    <dgm:pt modelId="{DAB5C3CE-DE28-4E9A-A596-CDB061225688}" type="pres">
      <dgm:prSet presAssocID="{8431ECEB-E8C6-4D06-A120-DE8CBC48B17F}" presName="rootText" presStyleLbl="node1" presStyleIdx="0" presStyleCnt="1" custScaleX="422075" custLinFactNeighborX="-40449" custLinFactNeighborY="-119"/>
      <dgm:spPr/>
      <dgm:t>
        <a:bodyPr/>
        <a:lstStyle/>
        <a:p>
          <a:endParaRPr lang="ru-RU"/>
        </a:p>
      </dgm:t>
    </dgm:pt>
    <dgm:pt modelId="{5E2C665C-4E61-4B10-8F51-7CACAB8E6DEF}" type="pres">
      <dgm:prSet presAssocID="{8431ECEB-E8C6-4D06-A120-DE8CBC48B17F}" presName="rootConnector" presStyleLbl="node1" presStyleIdx="0" presStyleCnt="1"/>
      <dgm:spPr/>
      <dgm:t>
        <a:bodyPr/>
        <a:lstStyle/>
        <a:p>
          <a:endParaRPr lang="ru-RU"/>
        </a:p>
      </dgm:t>
    </dgm:pt>
    <dgm:pt modelId="{3D8EF906-DB14-4032-9867-D6518BDA250D}" type="pres">
      <dgm:prSet presAssocID="{8431ECEB-E8C6-4D06-A120-DE8CBC48B17F}" presName="childShape" presStyleCnt="0"/>
      <dgm:spPr/>
    </dgm:pt>
    <dgm:pt modelId="{18033228-86FF-4622-B90C-7D82C07D7DB6}" type="pres">
      <dgm:prSet presAssocID="{19594FB2-4E8B-4C24-93C2-10BBA7D0B9E0}" presName="Name13" presStyleLbl="parChTrans1D2" presStyleIdx="0" presStyleCnt="4"/>
      <dgm:spPr/>
      <dgm:t>
        <a:bodyPr/>
        <a:lstStyle/>
        <a:p>
          <a:endParaRPr lang="ru-RU"/>
        </a:p>
      </dgm:t>
    </dgm:pt>
    <dgm:pt modelId="{B03A46DD-B6EB-48CF-A877-A48A42BEC5B2}" type="pres">
      <dgm:prSet presAssocID="{F1255DF2-6FA7-4229-9F38-D802D3BCCA90}" presName="childText" presStyleLbl="bgAcc1" presStyleIdx="0" presStyleCnt="4" custScaleX="3732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A63634-D15A-48C2-93D3-0286747F70C8}" type="pres">
      <dgm:prSet presAssocID="{E078E05E-3EA0-4B5E-8AEC-D56237396B48}" presName="Name13" presStyleLbl="parChTrans1D2" presStyleIdx="1" presStyleCnt="4"/>
      <dgm:spPr/>
      <dgm:t>
        <a:bodyPr/>
        <a:lstStyle/>
        <a:p>
          <a:endParaRPr lang="ru-RU"/>
        </a:p>
      </dgm:t>
    </dgm:pt>
    <dgm:pt modelId="{96C7D70F-287C-4C4B-96A5-7812181C392B}" type="pres">
      <dgm:prSet presAssocID="{79FD705D-4746-4BA7-B8D1-B36E8C2CCD0B}" presName="childText" presStyleLbl="bgAcc1" presStyleIdx="1" presStyleCnt="4" custScaleX="3788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9F23F0-3881-41BF-8345-7FD81239A585}" type="pres">
      <dgm:prSet presAssocID="{92878983-98BA-4BC7-B4BB-555E2A98594D}" presName="Name13" presStyleLbl="parChTrans1D2" presStyleIdx="2" presStyleCnt="4"/>
      <dgm:spPr/>
      <dgm:t>
        <a:bodyPr/>
        <a:lstStyle/>
        <a:p>
          <a:endParaRPr lang="ru-RU"/>
        </a:p>
      </dgm:t>
    </dgm:pt>
    <dgm:pt modelId="{6C07B422-9DAF-410C-869B-BF2D86F91E45}" type="pres">
      <dgm:prSet presAssocID="{B8864322-CA9A-4762-BE05-9CD5F602D2A0}" presName="childText" presStyleLbl="bgAcc1" presStyleIdx="2" presStyleCnt="4" custScaleX="3793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FDD0BC-8C7F-4DD9-9A08-6AD33FB85085}" type="pres">
      <dgm:prSet presAssocID="{78596754-7AED-4C71-B6FB-858B67C8F3B1}" presName="Name13" presStyleLbl="parChTrans1D2" presStyleIdx="3" presStyleCnt="4"/>
      <dgm:spPr/>
      <dgm:t>
        <a:bodyPr/>
        <a:lstStyle/>
        <a:p>
          <a:endParaRPr lang="ru-RU"/>
        </a:p>
      </dgm:t>
    </dgm:pt>
    <dgm:pt modelId="{91E49BBA-9A2E-4E08-92F7-FA25DB5B3446}" type="pres">
      <dgm:prSet presAssocID="{29766AD0-0ACD-4817-A338-A1044F14B5E8}" presName="childText" presStyleLbl="bgAcc1" presStyleIdx="3" presStyleCnt="4" custScaleX="3910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F6B22C-D3D4-44DD-A2BB-23F8FECA4096}" type="presOf" srcId="{F1255DF2-6FA7-4229-9F38-D802D3BCCA90}" destId="{B03A46DD-B6EB-48CF-A877-A48A42BEC5B2}" srcOrd="0" destOrd="0" presId="urn:microsoft.com/office/officeart/2005/8/layout/hierarchy3"/>
    <dgm:cxn modelId="{41FD02A4-8AF5-4712-8033-3FA19FED0032}" srcId="{8431ECEB-E8C6-4D06-A120-DE8CBC48B17F}" destId="{29766AD0-0ACD-4817-A338-A1044F14B5E8}" srcOrd="3" destOrd="0" parTransId="{78596754-7AED-4C71-B6FB-858B67C8F3B1}" sibTransId="{2C56DFCC-F8FD-4079-B356-1B02229B84AA}"/>
    <dgm:cxn modelId="{79A31E52-9EE3-4F30-BB1B-42C78D217149}" type="presOf" srcId="{8431ECEB-E8C6-4D06-A120-DE8CBC48B17F}" destId="{5E2C665C-4E61-4B10-8F51-7CACAB8E6DEF}" srcOrd="1" destOrd="0" presId="urn:microsoft.com/office/officeart/2005/8/layout/hierarchy3"/>
    <dgm:cxn modelId="{C27C60B6-1D26-4B65-BD73-A32A788A95FF}" srcId="{8431ECEB-E8C6-4D06-A120-DE8CBC48B17F}" destId="{79FD705D-4746-4BA7-B8D1-B36E8C2CCD0B}" srcOrd="1" destOrd="0" parTransId="{E078E05E-3EA0-4B5E-8AEC-D56237396B48}" sibTransId="{44B402D5-00CE-46D5-917E-4FCE470D6054}"/>
    <dgm:cxn modelId="{1107E0DD-BA5E-49F1-A1F7-1504937CDE21}" type="presOf" srcId="{29766AD0-0ACD-4817-A338-A1044F14B5E8}" destId="{91E49BBA-9A2E-4E08-92F7-FA25DB5B3446}" srcOrd="0" destOrd="0" presId="urn:microsoft.com/office/officeart/2005/8/layout/hierarchy3"/>
    <dgm:cxn modelId="{532BA15F-1269-41CA-B7C1-CCA4618B23A6}" type="presOf" srcId="{19594FB2-4E8B-4C24-93C2-10BBA7D0B9E0}" destId="{18033228-86FF-4622-B90C-7D82C07D7DB6}" srcOrd="0" destOrd="0" presId="urn:microsoft.com/office/officeart/2005/8/layout/hierarchy3"/>
    <dgm:cxn modelId="{163A75BF-4DBA-4557-89ED-553EC53BA0D3}" type="presOf" srcId="{92878983-98BA-4BC7-B4BB-555E2A98594D}" destId="{AE9F23F0-3881-41BF-8345-7FD81239A585}" srcOrd="0" destOrd="0" presId="urn:microsoft.com/office/officeart/2005/8/layout/hierarchy3"/>
    <dgm:cxn modelId="{91A33048-9CB0-45C1-B660-2E69E862D535}" type="presOf" srcId="{78596754-7AED-4C71-B6FB-858B67C8F3B1}" destId="{91FDD0BC-8C7F-4DD9-9A08-6AD33FB85085}" srcOrd="0" destOrd="0" presId="urn:microsoft.com/office/officeart/2005/8/layout/hierarchy3"/>
    <dgm:cxn modelId="{3DFE094E-0458-454B-9D94-B3E6772BD817}" srcId="{A9010E93-813D-49F5-AE4A-4777236A8758}" destId="{8431ECEB-E8C6-4D06-A120-DE8CBC48B17F}" srcOrd="0" destOrd="0" parTransId="{0DEACF5F-ADFA-4FEB-B776-98FC4139E01A}" sibTransId="{94F4BBA0-D91F-4D85-9EA4-F69B85F0D382}"/>
    <dgm:cxn modelId="{B3A47589-3AD1-4496-8136-822187662CC2}" srcId="{8431ECEB-E8C6-4D06-A120-DE8CBC48B17F}" destId="{F1255DF2-6FA7-4229-9F38-D802D3BCCA90}" srcOrd="0" destOrd="0" parTransId="{19594FB2-4E8B-4C24-93C2-10BBA7D0B9E0}" sibTransId="{CBE6C189-A579-4E20-84BE-EA5C8C547974}"/>
    <dgm:cxn modelId="{47FE23D4-ECAA-40AF-B3B4-A5FB05A280F6}" type="presOf" srcId="{79FD705D-4746-4BA7-B8D1-B36E8C2CCD0B}" destId="{96C7D70F-287C-4C4B-96A5-7812181C392B}" srcOrd="0" destOrd="0" presId="urn:microsoft.com/office/officeart/2005/8/layout/hierarchy3"/>
    <dgm:cxn modelId="{DE8C175A-2FC5-416E-A450-5A80048500D1}" type="presOf" srcId="{A9010E93-813D-49F5-AE4A-4777236A8758}" destId="{B178986B-AC6A-4813-8ADE-CF2506FF08F4}" srcOrd="0" destOrd="0" presId="urn:microsoft.com/office/officeart/2005/8/layout/hierarchy3"/>
    <dgm:cxn modelId="{38A11DC5-70C3-41FE-9A71-2EEC0F2FA95B}" type="presOf" srcId="{E078E05E-3EA0-4B5E-8AEC-D56237396B48}" destId="{1DA63634-D15A-48C2-93D3-0286747F70C8}" srcOrd="0" destOrd="0" presId="urn:microsoft.com/office/officeart/2005/8/layout/hierarchy3"/>
    <dgm:cxn modelId="{C3193A69-501B-40E6-B63B-5B49F73B97A4}" srcId="{8431ECEB-E8C6-4D06-A120-DE8CBC48B17F}" destId="{B8864322-CA9A-4762-BE05-9CD5F602D2A0}" srcOrd="2" destOrd="0" parTransId="{92878983-98BA-4BC7-B4BB-555E2A98594D}" sibTransId="{6C2F0426-2AEF-4520-B9E8-4C883CDE0CCA}"/>
    <dgm:cxn modelId="{CA955A22-760B-4A63-AAF7-2778262AFBFD}" type="presOf" srcId="{B8864322-CA9A-4762-BE05-9CD5F602D2A0}" destId="{6C07B422-9DAF-410C-869B-BF2D86F91E45}" srcOrd="0" destOrd="0" presId="urn:microsoft.com/office/officeart/2005/8/layout/hierarchy3"/>
    <dgm:cxn modelId="{E8EB7823-D457-4765-AC21-CC6317483892}" type="presOf" srcId="{8431ECEB-E8C6-4D06-A120-DE8CBC48B17F}" destId="{DAB5C3CE-DE28-4E9A-A596-CDB061225688}" srcOrd="0" destOrd="0" presId="urn:microsoft.com/office/officeart/2005/8/layout/hierarchy3"/>
    <dgm:cxn modelId="{751E17EB-63D3-4892-9FFF-5AC6C6EEDB37}" type="presParOf" srcId="{B178986B-AC6A-4813-8ADE-CF2506FF08F4}" destId="{7C8BA6F7-FE74-4F52-8BB8-A3271AD16E77}" srcOrd="0" destOrd="0" presId="urn:microsoft.com/office/officeart/2005/8/layout/hierarchy3"/>
    <dgm:cxn modelId="{075033BC-2E8C-47C2-8DA3-FC6C03FAAB27}" type="presParOf" srcId="{7C8BA6F7-FE74-4F52-8BB8-A3271AD16E77}" destId="{C7C2E62C-669C-4039-B636-5F98171FFD91}" srcOrd="0" destOrd="0" presId="urn:microsoft.com/office/officeart/2005/8/layout/hierarchy3"/>
    <dgm:cxn modelId="{D3908778-24D8-4BED-A8E4-2DD3CEA1DEF8}" type="presParOf" srcId="{C7C2E62C-669C-4039-B636-5F98171FFD91}" destId="{DAB5C3CE-DE28-4E9A-A596-CDB061225688}" srcOrd="0" destOrd="0" presId="urn:microsoft.com/office/officeart/2005/8/layout/hierarchy3"/>
    <dgm:cxn modelId="{899EC863-68AE-475A-ACF6-FDDC59D2BB7E}" type="presParOf" srcId="{C7C2E62C-669C-4039-B636-5F98171FFD91}" destId="{5E2C665C-4E61-4B10-8F51-7CACAB8E6DEF}" srcOrd="1" destOrd="0" presId="urn:microsoft.com/office/officeart/2005/8/layout/hierarchy3"/>
    <dgm:cxn modelId="{8F27EC61-6FB8-4F80-82F0-8D2D2C69E566}" type="presParOf" srcId="{7C8BA6F7-FE74-4F52-8BB8-A3271AD16E77}" destId="{3D8EF906-DB14-4032-9867-D6518BDA250D}" srcOrd="1" destOrd="0" presId="urn:microsoft.com/office/officeart/2005/8/layout/hierarchy3"/>
    <dgm:cxn modelId="{ECC8DBDB-FCB2-4912-BE2E-1DD526DCF9D5}" type="presParOf" srcId="{3D8EF906-DB14-4032-9867-D6518BDA250D}" destId="{18033228-86FF-4622-B90C-7D82C07D7DB6}" srcOrd="0" destOrd="0" presId="urn:microsoft.com/office/officeart/2005/8/layout/hierarchy3"/>
    <dgm:cxn modelId="{E597B00C-B97B-4240-A67C-5882C0826CB2}" type="presParOf" srcId="{3D8EF906-DB14-4032-9867-D6518BDA250D}" destId="{B03A46DD-B6EB-48CF-A877-A48A42BEC5B2}" srcOrd="1" destOrd="0" presId="urn:microsoft.com/office/officeart/2005/8/layout/hierarchy3"/>
    <dgm:cxn modelId="{50B4BAF6-6549-45D5-8363-51C872B23424}" type="presParOf" srcId="{3D8EF906-DB14-4032-9867-D6518BDA250D}" destId="{1DA63634-D15A-48C2-93D3-0286747F70C8}" srcOrd="2" destOrd="0" presId="urn:microsoft.com/office/officeart/2005/8/layout/hierarchy3"/>
    <dgm:cxn modelId="{6DDB3541-E638-4C76-A19A-EC7C121FA34B}" type="presParOf" srcId="{3D8EF906-DB14-4032-9867-D6518BDA250D}" destId="{96C7D70F-287C-4C4B-96A5-7812181C392B}" srcOrd="3" destOrd="0" presId="urn:microsoft.com/office/officeart/2005/8/layout/hierarchy3"/>
    <dgm:cxn modelId="{FC27B77D-19F8-4D69-9850-2067CE64AE13}" type="presParOf" srcId="{3D8EF906-DB14-4032-9867-D6518BDA250D}" destId="{AE9F23F0-3881-41BF-8345-7FD81239A585}" srcOrd="4" destOrd="0" presId="urn:microsoft.com/office/officeart/2005/8/layout/hierarchy3"/>
    <dgm:cxn modelId="{7519FA6A-BFF2-402F-B293-857B3A8209B6}" type="presParOf" srcId="{3D8EF906-DB14-4032-9867-D6518BDA250D}" destId="{6C07B422-9DAF-410C-869B-BF2D86F91E45}" srcOrd="5" destOrd="0" presId="urn:microsoft.com/office/officeart/2005/8/layout/hierarchy3"/>
    <dgm:cxn modelId="{6EEE8046-546D-4B9E-8C67-C21D8F104A4E}" type="presParOf" srcId="{3D8EF906-DB14-4032-9867-D6518BDA250D}" destId="{91FDD0BC-8C7F-4DD9-9A08-6AD33FB85085}" srcOrd="6" destOrd="0" presId="urn:microsoft.com/office/officeart/2005/8/layout/hierarchy3"/>
    <dgm:cxn modelId="{320094E6-09EF-430D-BD62-0DC1C3D51431}" type="presParOf" srcId="{3D8EF906-DB14-4032-9867-D6518BDA250D}" destId="{91E49BBA-9A2E-4E08-92F7-FA25DB5B3446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D48F77-E3DB-4209-AD11-07BDF355164E}" type="doc">
      <dgm:prSet loTypeId="urn:microsoft.com/office/officeart/2005/8/layout/orgChart1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C945D00-8DD1-421C-B90C-B94CD542690B}">
      <dgm:prSet phldrT="[Текст]"/>
      <dgm:spPr/>
      <dgm:t>
        <a:bodyPr/>
        <a:lstStyle/>
        <a:p>
          <a:r>
            <a:rPr lang="ru-RU" dirty="0" smtClean="0"/>
            <a:t>Каждая получает задание составить собирательный социально-психологический потрет типичного педагога</a:t>
          </a:r>
          <a:endParaRPr lang="ru-RU" dirty="0"/>
        </a:p>
      </dgm:t>
    </dgm:pt>
    <dgm:pt modelId="{C80AD836-F2B4-4D45-8772-08514C18E7DB}" type="parTrans" cxnId="{461B9335-B36A-402E-AD1A-8A2C6CF4FFBB}">
      <dgm:prSet/>
      <dgm:spPr/>
      <dgm:t>
        <a:bodyPr/>
        <a:lstStyle/>
        <a:p>
          <a:endParaRPr lang="ru-RU"/>
        </a:p>
      </dgm:t>
    </dgm:pt>
    <dgm:pt modelId="{684BF23D-E851-472E-B1F0-4F366F2B1EA3}" type="sibTrans" cxnId="{461B9335-B36A-402E-AD1A-8A2C6CF4FFBB}">
      <dgm:prSet/>
      <dgm:spPr/>
      <dgm:t>
        <a:bodyPr/>
        <a:lstStyle/>
        <a:p>
          <a:endParaRPr lang="ru-RU"/>
        </a:p>
      </dgm:t>
    </dgm:pt>
    <dgm:pt modelId="{DEABA1F4-0107-43C6-BBDF-02516687464C}">
      <dgm:prSet phldrT="[Текст]"/>
      <dgm:spPr/>
      <dgm:t>
        <a:bodyPr/>
        <a:lstStyle/>
        <a:p>
          <a:r>
            <a:rPr lang="ru-RU" dirty="0" smtClean="0"/>
            <a:t>1 группа: </a:t>
          </a:r>
        </a:p>
        <a:p>
          <a:r>
            <a:rPr lang="ru-RU" dirty="0" smtClean="0"/>
            <a:t>современный педагог</a:t>
          </a:r>
          <a:endParaRPr lang="ru-RU" dirty="0"/>
        </a:p>
      </dgm:t>
    </dgm:pt>
    <dgm:pt modelId="{74DD21BA-C4D5-436A-AB68-656F0EEA9D8B}" type="parTrans" cxnId="{463D621C-9F65-4CBC-B78D-A21CCA1923C9}">
      <dgm:prSet/>
      <dgm:spPr/>
      <dgm:t>
        <a:bodyPr/>
        <a:lstStyle/>
        <a:p>
          <a:endParaRPr lang="ru-RU"/>
        </a:p>
      </dgm:t>
    </dgm:pt>
    <dgm:pt modelId="{179644ED-9EAD-43CB-9CFA-FFCC59730ED6}" type="sibTrans" cxnId="{463D621C-9F65-4CBC-B78D-A21CCA1923C9}">
      <dgm:prSet/>
      <dgm:spPr/>
      <dgm:t>
        <a:bodyPr/>
        <a:lstStyle/>
        <a:p>
          <a:endParaRPr lang="ru-RU"/>
        </a:p>
      </dgm:t>
    </dgm:pt>
    <dgm:pt modelId="{8D448FFA-1714-460C-B35C-1FA07A45E8E8}">
      <dgm:prSet phldrT="[Текст]"/>
      <dgm:spPr/>
      <dgm:t>
        <a:bodyPr/>
        <a:lstStyle/>
        <a:p>
          <a:r>
            <a:rPr lang="ru-RU" dirty="0" smtClean="0"/>
            <a:t>2 группа:</a:t>
          </a:r>
        </a:p>
        <a:p>
          <a:r>
            <a:rPr lang="ru-RU" dirty="0" smtClean="0"/>
            <a:t>советский педагог</a:t>
          </a:r>
          <a:endParaRPr lang="ru-RU" dirty="0"/>
        </a:p>
      </dgm:t>
    </dgm:pt>
    <dgm:pt modelId="{E5F9609A-EEF1-464E-BE6E-B625396DA2BC}" type="parTrans" cxnId="{363DEBAA-1A36-4304-94CC-28E4EC449329}">
      <dgm:prSet/>
      <dgm:spPr/>
      <dgm:t>
        <a:bodyPr/>
        <a:lstStyle/>
        <a:p>
          <a:endParaRPr lang="ru-RU"/>
        </a:p>
      </dgm:t>
    </dgm:pt>
    <dgm:pt modelId="{27F11E8D-E8C5-4CBA-8B6B-5C66790F0780}" type="sibTrans" cxnId="{363DEBAA-1A36-4304-94CC-28E4EC449329}">
      <dgm:prSet/>
      <dgm:spPr/>
      <dgm:t>
        <a:bodyPr/>
        <a:lstStyle/>
        <a:p>
          <a:endParaRPr lang="ru-RU"/>
        </a:p>
      </dgm:t>
    </dgm:pt>
    <dgm:pt modelId="{5AA962A9-F041-4636-AFD4-161CE1513D70}" type="pres">
      <dgm:prSet presAssocID="{EED48F77-E3DB-4209-AD11-07BDF355164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4508F77-9A5A-4D19-894A-E91E7E84D33A}" type="pres">
      <dgm:prSet presAssocID="{2C945D00-8DD1-421C-B90C-B94CD542690B}" presName="hierRoot1" presStyleCnt="0">
        <dgm:presLayoutVars>
          <dgm:hierBranch val="init"/>
        </dgm:presLayoutVars>
      </dgm:prSet>
      <dgm:spPr/>
    </dgm:pt>
    <dgm:pt modelId="{E38B79C0-7465-4F29-827E-B55E329C25C2}" type="pres">
      <dgm:prSet presAssocID="{2C945D00-8DD1-421C-B90C-B94CD542690B}" presName="rootComposite1" presStyleCnt="0"/>
      <dgm:spPr/>
    </dgm:pt>
    <dgm:pt modelId="{A3984D68-32F3-4783-9325-1EF46F4D3280}" type="pres">
      <dgm:prSet presAssocID="{2C945D00-8DD1-421C-B90C-B94CD542690B}" presName="rootText1" presStyleLbl="node0" presStyleIdx="0" presStyleCnt="1" custScaleX="120758" custScaleY="484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2AF831-1451-4052-B630-843C784B3966}" type="pres">
      <dgm:prSet presAssocID="{2C945D00-8DD1-421C-B90C-B94CD542690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CF55279-A879-42CE-B129-E08458D090D8}" type="pres">
      <dgm:prSet presAssocID="{2C945D00-8DD1-421C-B90C-B94CD542690B}" presName="hierChild2" presStyleCnt="0"/>
      <dgm:spPr/>
    </dgm:pt>
    <dgm:pt modelId="{2B9A739F-F72F-4028-BAA0-7761954EA735}" type="pres">
      <dgm:prSet presAssocID="{74DD21BA-C4D5-436A-AB68-656F0EEA9D8B}" presName="Name37" presStyleLbl="parChTrans1D2" presStyleIdx="0" presStyleCnt="2"/>
      <dgm:spPr/>
      <dgm:t>
        <a:bodyPr/>
        <a:lstStyle/>
        <a:p>
          <a:endParaRPr lang="ru-RU"/>
        </a:p>
      </dgm:t>
    </dgm:pt>
    <dgm:pt modelId="{47038E60-1D6A-42B3-A494-A63E378B6867}" type="pres">
      <dgm:prSet presAssocID="{DEABA1F4-0107-43C6-BBDF-02516687464C}" presName="hierRoot2" presStyleCnt="0">
        <dgm:presLayoutVars>
          <dgm:hierBranch val="init"/>
        </dgm:presLayoutVars>
      </dgm:prSet>
      <dgm:spPr/>
    </dgm:pt>
    <dgm:pt modelId="{B890462E-08ED-4D9F-8854-2F5A83334920}" type="pres">
      <dgm:prSet presAssocID="{DEABA1F4-0107-43C6-BBDF-02516687464C}" presName="rootComposite" presStyleCnt="0"/>
      <dgm:spPr/>
    </dgm:pt>
    <dgm:pt modelId="{A1E4982E-0C1A-4975-AF7A-BB643E67358C}" type="pres">
      <dgm:prSet presAssocID="{DEABA1F4-0107-43C6-BBDF-02516687464C}" presName="rootText" presStyleLbl="node2" presStyleIdx="0" presStyleCnt="2" custScaleY="692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03AB89-8ACE-413C-8664-03EF57FAC663}" type="pres">
      <dgm:prSet presAssocID="{DEABA1F4-0107-43C6-BBDF-02516687464C}" presName="rootConnector" presStyleLbl="node2" presStyleIdx="0" presStyleCnt="2"/>
      <dgm:spPr/>
      <dgm:t>
        <a:bodyPr/>
        <a:lstStyle/>
        <a:p>
          <a:endParaRPr lang="ru-RU"/>
        </a:p>
      </dgm:t>
    </dgm:pt>
    <dgm:pt modelId="{193B2516-F694-41F8-885E-89D0DEF83AFE}" type="pres">
      <dgm:prSet presAssocID="{DEABA1F4-0107-43C6-BBDF-02516687464C}" presName="hierChild4" presStyleCnt="0"/>
      <dgm:spPr/>
    </dgm:pt>
    <dgm:pt modelId="{26EE762B-40D8-4FED-9AB7-E4867C7C1AC8}" type="pres">
      <dgm:prSet presAssocID="{DEABA1F4-0107-43C6-BBDF-02516687464C}" presName="hierChild5" presStyleCnt="0"/>
      <dgm:spPr/>
    </dgm:pt>
    <dgm:pt modelId="{0DA95948-5A51-4D3D-85F8-7FACD39E1F43}" type="pres">
      <dgm:prSet presAssocID="{E5F9609A-EEF1-464E-BE6E-B625396DA2BC}" presName="Name37" presStyleLbl="parChTrans1D2" presStyleIdx="1" presStyleCnt="2"/>
      <dgm:spPr/>
      <dgm:t>
        <a:bodyPr/>
        <a:lstStyle/>
        <a:p>
          <a:endParaRPr lang="ru-RU"/>
        </a:p>
      </dgm:t>
    </dgm:pt>
    <dgm:pt modelId="{7E198C64-68F9-413C-BA5B-98AF9750E32A}" type="pres">
      <dgm:prSet presAssocID="{8D448FFA-1714-460C-B35C-1FA07A45E8E8}" presName="hierRoot2" presStyleCnt="0">
        <dgm:presLayoutVars>
          <dgm:hierBranch val="init"/>
        </dgm:presLayoutVars>
      </dgm:prSet>
      <dgm:spPr/>
    </dgm:pt>
    <dgm:pt modelId="{9A63076B-3FBC-46D2-BEE3-21548F620736}" type="pres">
      <dgm:prSet presAssocID="{8D448FFA-1714-460C-B35C-1FA07A45E8E8}" presName="rootComposite" presStyleCnt="0"/>
      <dgm:spPr/>
    </dgm:pt>
    <dgm:pt modelId="{687FF8C3-4DD9-476C-B4AB-8CDAE196B545}" type="pres">
      <dgm:prSet presAssocID="{8D448FFA-1714-460C-B35C-1FA07A45E8E8}" presName="rootText" presStyleLbl="node2" presStyleIdx="1" presStyleCnt="2" custScaleY="68056" custLinFactNeighborX="637" custLinFactNeighborY="4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9828F5-CA75-491B-B031-41D0BF117CBC}" type="pres">
      <dgm:prSet presAssocID="{8D448FFA-1714-460C-B35C-1FA07A45E8E8}" presName="rootConnector" presStyleLbl="node2" presStyleIdx="1" presStyleCnt="2"/>
      <dgm:spPr/>
      <dgm:t>
        <a:bodyPr/>
        <a:lstStyle/>
        <a:p>
          <a:endParaRPr lang="ru-RU"/>
        </a:p>
      </dgm:t>
    </dgm:pt>
    <dgm:pt modelId="{A4F3208E-5F90-48AE-AE1B-6D326F881B45}" type="pres">
      <dgm:prSet presAssocID="{8D448FFA-1714-460C-B35C-1FA07A45E8E8}" presName="hierChild4" presStyleCnt="0"/>
      <dgm:spPr/>
    </dgm:pt>
    <dgm:pt modelId="{38C8F75F-7A1D-4150-930C-B5104F764192}" type="pres">
      <dgm:prSet presAssocID="{8D448FFA-1714-460C-B35C-1FA07A45E8E8}" presName="hierChild5" presStyleCnt="0"/>
      <dgm:spPr/>
    </dgm:pt>
    <dgm:pt modelId="{70680067-E94B-4048-9D72-B6D42AFCB654}" type="pres">
      <dgm:prSet presAssocID="{2C945D00-8DD1-421C-B90C-B94CD542690B}" presName="hierChild3" presStyleCnt="0"/>
      <dgm:spPr/>
    </dgm:pt>
  </dgm:ptLst>
  <dgm:cxnLst>
    <dgm:cxn modelId="{D0FF37D1-C9B2-47D6-A794-1EC11053A8F4}" type="presOf" srcId="{DEABA1F4-0107-43C6-BBDF-02516687464C}" destId="{9D03AB89-8ACE-413C-8664-03EF57FAC663}" srcOrd="1" destOrd="0" presId="urn:microsoft.com/office/officeart/2005/8/layout/orgChart1"/>
    <dgm:cxn modelId="{D48F668A-1018-4C1B-8C67-8B1EB5997577}" type="presOf" srcId="{8D448FFA-1714-460C-B35C-1FA07A45E8E8}" destId="{687FF8C3-4DD9-476C-B4AB-8CDAE196B545}" srcOrd="0" destOrd="0" presId="urn:microsoft.com/office/officeart/2005/8/layout/orgChart1"/>
    <dgm:cxn modelId="{BEF8E569-9DFE-4151-9D13-3DB7C7EB9A3C}" type="presOf" srcId="{2C945D00-8DD1-421C-B90C-B94CD542690B}" destId="{A3984D68-32F3-4783-9325-1EF46F4D3280}" srcOrd="0" destOrd="0" presId="urn:microsoft.com/office/officeart/2005/8/layout/orgChart1"/>
    <dgm:cxn modelId="{F78F2D62-290F-4652-9F56-6AF918B67E4F}" type="presOf" srcId="{8D448FFA-1714-460C-B35C-1FA07A45E8E8}" destId="{DA9828F5-CA75-491B-B031-41D0BF117CBC}" srcOrd="1" destOrd="0" presId="urn:microsoft.com/office/officeart/2005/8/layout/orgChart1"/>
    <dgm:cxn modelId="{363DEBAA-1A36-4304-94CC-28E4EC449329}" srcId="{2C945D00-8DD1-421C-B90C-B94CD542690B}" destId="{8D448FFA-1714-460C-B35C-1FA07A45E8E8}" srcOrd="1" destOrd="0" parTransId="{E5F9609A-EEF1-464E-BE6E-B625396DA2BC}" sibTransId="{27F11E8D-E8C5-4CBA-8B6B-5C66790F0780}"/>
    <dgm:cxn modelId="{F8CB7FA8-79E3-472C-BD7E-AFC7F17AA058}" type="presOf" srcId="{2C945D00-8DD1-421C-B90C-B94CD542690B}" destId="{C02AF831-1451-4052-B630-843C784B3966}" srcOrd="1" destOrd="0" presId="urn:microsoft.com/office/officeart/2005/8/layout/orgChart1"/>
    <dgm:cxn modelId="{463D621C-9F65-4CBC-B78D-A21CCA1923C9}" srcId="{2C945D00-8DD1-421C-B90C-B94CD542690B}" destId="{DEABA1F4-0107-43C6-BBDF-02516687464C}" srcOrd="0" destOrd="0" parTransId="{74DD21BA-C4D5-436A-AB68-656F0EEA9D8B}" sibTransId="{179644ED-9EAD-43CB-9CFA-FFCC59730ED6}"/>
    <dgm:cxn modelId="{C60A1EAF-8405-48CC-8945-249C2F1D4653}" type="presOf" srcId="{E5F9609A-EEF1-464E-BE6E-B625396DA2BC}" destId="{0DA95948-5A51-4D3D-85F8-7FACD39E1F43}" srcOrd="0" destOrd="0" presId="urn:microsoft.com/office/officeart/2005/8/layout/orgChart1"/>
    <dgm:cxn modelId="{2A9B3195-15E0-42BB-BA12-B69D86CE12AA}" type="presOf" srcId="{74DD21BA-C4D5-436A-AB68-656F0EEA9D8B}" destId="{2B9A739F-F72F-4028-BAA0-7761954EA735}" srcOrd="0" destOrd="0" presId="urn:microsoft.com/office/officeart/2005/8/layout/orgChart1"/>
    <dgm:cxn modelId="{3D544F2D-17A1-42F0-842E-CADB0EC414A4}" type="presOf" srcId="{DEABA1F4-0107-43C6-BBDF-02516687464C}" destId="{A1E4982E-0C1A-4975-AF7A-BB643E67358C}" srcOrd="0" destOrd="0" presId="urn:microsoft.com/office/officeart/2005/8/layout/orgChart1"/>
    <dgm:cxn modelId="{461B9335-B36A-402E-AD1A-8A2C6CF4FFBB}" srcId="{EED48F77-E3DB-4209-AD11-07BDF355164E}" destId="{2C945D00-8DD1-421C-B90C-B94CD542690B}" srcOrd="0" destOrd="0" parTransId="{C80AD836-F2B4-4D45-8772-08514C18E7DB}" sibTransId="{684BF23D-E851-472E-B1F0-4F366F2B1EA3}"/>
    <dgm:cxn modelId="{C5090E11-B538-47F7-842D-81783202D376}" type="presOf" srcId="{EED48F77-E3DB-4209-AD11-07BDF355164E}" destId="{5AA962A9-F041-4636-AFD4-161CE1513D70}" srcOrd="0" destOrd="0" presId="urn:microsoft.com/office/officeart/2005/8/layout/orgChart1"/>
    <dgm:cxn modelId="{EC0A12A3-8838-4C82-B634-E8FAC5F7DB53}" type="presParOf" srcId="{5AA962A9-F041-4636-AFD4-161CE1513D70}" destId="{74508F77-9A5A-4D19-894A-E91E7E84D33A}" srcOrd="0" destOrd="0" presId="urn:microsoft.com/office/officeart/2005/8/layout/orgChart1"/>
    <dgm:cxn modelId="{C44FEB83-165A-466A-9BE0-7AFF7F4FFC07}" type="presParOf" srcId="{74508F77-9A5A-4D19-894A-E91E7E84D33A}" destId="{E38B79C0-7465-4F29-827E-B55E329C25C2}" srcOrd="0" destOrd="0" presId="urn:microsoft.com/office/officeart/2005/8/layout/orgChart1"/>
    <dgm:cxn modelId="{A8182F12-E35B-4542-9A98-65507FEFFF61}" type="presParOf" srcId="{E38B79C0-7465-4F29-827E-B55E329C25C2}" destId="{A3984D68-32F3-4783-9325-1EF46F4D3280}" srcOrd="0" destOrd="0" presId="urn:microsoft.com/office/officeart/2005/8/layout/orgChart1"/>
    <dgm:cxn modelId="{DDFC06EE-2F1A-450A-965A-738E3CB20303}" type="presParOf" srcId="{E38B79C0-7465-4F29-827E-B55E329C25C2}" destId="{C02AF831-1451-4052-B630-843C784B3966}" srcOrd="1" destOrd="0" presId="urn:microsoft.com/office/officeart/2005/8/layout/orgChart1"/>
    <dgm:cxn modelId="{AE5786A2-86C1-49A0-B5CD-D6925A1441CC}" type="presParOf" srcId="{74508F77-9A5A-4D19-894A-E91E7E84D33A}" destId="{1CF55279-A879-42CE-B129-E08458D090D8}" srcOrd="1" destOrd="0" presId="urn:microsoft.com/office/officeart/2005/8/layout/orgChart1"/>
    <dgm:cxn modelId="{AD0E1C9A-37C8-4112-9623-E857E1394729}" type="presParOf" srcId="{1CF55279-A879-42CE-B129-E08458D090D8}" destId="{2B9A739F-F72F-4028-BAA0-7761954EA735}" srcOrd="0" destOrd="0" presId="urn:microsoft.com/office/officeart/2005/8/layout/orgChart1"/>
    <dgm:cxn modelId="{FCFC1510-1A60-4572-BD87-91D1E7F1057F}" type="presParOf" srcId="{1CF55279-A879-42CE-B129-E08458D090D8}" destId="{47038E60-1D6A-42B3-A494-A63E378B6867}" srcOrd="1" destOrd="0" presId="urn:microsoft.com/office/officeart/2005/8/layout/orgChart1"/>
    <dgm:cxn modelId="{A88C2B1D-69C6-404E-8915-57EE8FD050ED}" type="presParOf" srcId="{47038E60-1D6A-42B3-A494-A63E378B6867}" destId="{B890462E-08ED-4D9F-8854-2F5A83334920}" srcOrd="0" destOrd="0" presId="urn:microsoft.com/office/officeart/2005/8/layout/orgChart1"/>
    <dgm:cxn modelId="{3D6AEFC5-4B2E-463E-9626-12F982FF17C8}" type="presParOf" srcId="{B890462E-08ED-4D9F-8854-2F5A83334920}" destId="{A1E4982E-0C1A-4975-AF7A-BB643E67358C}" srcOrd="0" destOrd="0" presId="urn:microsoft.com/office/officeart/2005/8/layout/orgChart1"/>
    <dgm:cxn modelId="{E798CCD2-A04A-42B5-AC65-A0FEDBB45826}" type="presParOf" srcId="{B890462E-08ED-4D9F-8854-2F5A83334920}" destId="{9D03AB89-8ACE-413C-8664-03EF57FAC663}" srcOrd="1" destOrd="0" presId="urn:microsoft.com/office/officeart/2005/8/layout/orgChart1"/>
    <dgm:cxn modelId="{07D6E7ED-1289-437B-9F51-120DE317E8CB}" type="presParOf" srcId="{47038E60-1D6A-42B3-A494-A63E378B6867}" destId="{193B2516-F694-41F8-885E-89D0DEF83AFE}" srcOrd="1" destOrd="0" presId="urn:microsoft.com/office/officeart/2005/8/layout/orgChart1"/>
    <dgm:cxn modelId="{33EDF33D-20F8-4AC0-9D8E-2743CD11A4A0}" type="presParOf" srcId="{47038E60-1D6A-42B3-A494-A63E378B6867}" destId="{26EE762B-40D8-4FED-9AB7-E4867C7C1AC8}" srcOrd="2" destOrd="0" presId="urn:microsoft.com/office/officeart/2005/8/layout/orgChart1"/>
    <dgm:cxn modelId="{AF18458B-4840-487C-A536-143FC005B9AF}" type="presParOf" srcId="{1CF55279-A879-42CE-B129-E08458D090D8}" destId="{0DA95948-5A51-4D3D-85F8-7FACD39E1F43}" srcOrd="2" destOrd="0" presId="urn:microsoft.com/office/officeart/2005/8/layout/orgChart1"/>
    <dgm:cxn modelId="{32F369E2-3E9D-4805-B6A9-75C1A11F4949}" type="presParOf" srcId="{1CF55279-A879-42CE-B129-E08458D090D8}" destId="{7E198C64-68F9-413C-BA5B-98AF9750E32A}" srcOrd="3" destOrd="0" presId="urn:microsoft.com/office/officeart/2005/8/layout/orgChart1"/>
    <dgm:cxn modelId="{4ACB1B89-9A74-4456-B8DF-C5F16C748CDB}" type="presParOf" srcId="{7E198C64-68F9-413C-BA5B-98AF9750E32A}" destId="{9A63076B-3FBC-46D2-BEE3-21548F620736}" srcOrd="0" destOrd="0" presId="urn:microsoft.com/office/officeart/2005/8/layout/orgChart1"/>
    <dgm:cxn modelId="{CD88D3E8-9587-4C5C-92E5-7EB4C0A69AFB}" type="presParOf" srcId="{9A63076B-3FBC-46D2-BEE3-21548F620736}" destId="{687FF8C3-4DD9-476C-B4AB-8CDAE196B545}" srcOrd="0" destOrd="0" presId="urn:microsoft.com/office/officeart/2005/8/layout/orgChart1"/>
    <dgm:cxn modelId="{E9DE3D4D-B204-4045-8730-5496079F5BF1}" type="presParOf" srcId="{9A63076B-3FBC-46D2-BEE3-21548F620736}" destId="{DA9828F5-CA75-491B-B031-41D0BF117CBC}" srcOrd="1" destOrd="0" presId="urn:microsoft.com/office/officeart/2005/8/layout/orgChart1"/>
    <dgm:cxn modelId="{131A2AE3-9B0A-487F-BAB4-4746410D8F20}" type="presParOf" srcId="{7E198C64-68F9-413C-BA5B-98AF9750E32A}" destId="{A4F3208E-5F90-48AE-AE1B-6D326F881B45}" srcOrd="1" destOrd="0" presId="urn:microsoft.com/office/officeart/2005/8/layout/orgChart1"/>
    <dgm:cxn modelId="{69C63739-F5F2-44F1-94DD-5A18AF84A3D6}" type="presParOf" srcId="{7E198C64-68F9-413C-BA5B-98AF9750E32A}" destId="{38C8F75F-7A1D-4150-930C-B5104F764192}" srcOrd="2" destOrd="0" presId="urn:microsoft.com/office/officeart/2005/8/layout/orgChart1"/>
    <dgm:cxn modelId="{CEF70A1E-BF10-4C43-852C-4972FC159B87}" type="presParOf" srcId="{74508F77-9A5A-4D19-894A-E91E7E84D33A}" destId="{70680067-E94B-4048-9D72-B6D42AFCB65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439386-6870-4BD2-B01F-09EFCC344E1A}" type="doc">
      <dgm:prSet loTypeId="urn:microsoft.com/office/officeart/2005/8/layout/radial6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B82596B-4E3F-4D7C-B326-079E7B343CE8}">
      <dgm:prSet phldrT="[Текст]"/>
      <dgm:spPr/>
      <dgm:t>
        <a:bodyPr/>
        <a:lstStyle/>
        <a:p>
          <a:r>
            <a:rPr lang="ru-RU" dirty="0" smtClean="0"/>
            <a:t>МЫ</a:t>
          </a:r>
          <a:endParaRPr lang="ru-RU" dirty="0"/>
        </a:p>
      </dgm:t>
    </dgm:pt>
    <dgm:pt modelId="{AC761377-A52C-4CC2-A5F6-EBA70E11733E}" type="parTrans" cxnId="{D29865F8-5C81-4469-A372-AC724CC9FC06}">
      <dgm:prSet/>
      <dgm:spPr/>
      <dgm:t>
        <a:bodyPr/>
        <a:lstStyle/>
        <a:p>
          <a:endParaRPr lang="ru-RU"/>
        </a:p>
      </dgm:t>
    </dgm:pt>
    <dgm:pt modelId="{78051727-272D-459D-9219-95EC37DF7246}" type="sibTrans" cxnId="{D29865F8-5C81-4469-A372-AC724CC9FC06}">
      <dgm:prSet/>
      <dgm:spPr/>
      <dgm:t>
        <a:bodyPr/>
        <a:lstStyle/>
        <a:p>
          <a:endParaRPr lang="ru-RU"/>
        </a:p>
      </dgm:t>
    </dgm:pt>
    <dgm:pt modelId="{1D40158F-1688-459E-AB99-8AA571D9F7FC}">
      <dgm:prSet phldrT="[Текст]"/>
      <dgm:spPr/>
      <dgm:t>
        <a:bodyPr/>
        <a:lstStyle/>
        <a:p>
          <a:r>
            <a:rPr lang="ru-RU" dirty="0" smtClean="0"/>
            <a:t>Я</a:t>
          </a:r>
          <a:endParaRPr lang="ru-RU" dirty="0"/>
        </a:p>
      </dgm:t>
    </dgm:pt>
    <dgm:pt modelId="{584CFEC2-13DD-412D-99D7-8818ADDA1455}" type="parTrans" cxnId="{A0940338-E82E-4AFD-BABB-3A5628B23624}">
      <dgm:prSet/>
      <dgm:spPr/>
      <dgm:t>
        <a:bodyPr/>
        <a:lstStyle/>
        <a:p>
          <a:endParaRPr lang="ru-RU"/>
        </a:p>
      </dgm:t>
    </dgm:pt>
    <dgm:pt modelId="{8E05A86D-0E0B-4326-A30C-3BFDCA48EF63}" type="sibTrans" cxnId="{A0940338-E82E-4AFD-BABB-3A5628B23624}">
      <dgm:prSet/>
      <dgm:spPr/>
      <dgm:t>
        <a:bodyPr/>
        <a:lstStyle/>
        <a:p>
          <a:endParaRPr lang="ru-RU"/>
        </a:p>
      </dgm:t>
    </dgm:pt>
    <dgm:pt modelId="{6CE28BE6-7557-4F0D-B86F-CBBA46E196BC}">
      <dgm:prSet phldrT="[Текст]"/>
      <dgm:spPr/>
      <dgm:t>
        <a:bodyPr/>
        <a:lstStyle/>
        <a:p>
          <a:r>
            <a:rPr lang="ru-RU" dirty="0" smtClean="0"/>
            <a:t>ТЫ</a:t>
          </a:r>
          <a:endParaRPr lang="ru-RU" dirty="0"/>
        </a:p>
      </dgm:t>
    </dgm:pt>
    <dgm:pt modelId="{728F3664-6591-4C11-9D85-FEACB2CD052B}" type="parTrans" cxnId="{6DD05D90-FBAA-4F58-8D4E-FDED8ED9D043}">
      <dgm:prSet/>
      <dgm:spPr/>
      <dgm:t>
        <a:bodyPr/>
        <a:lstStyle/>
        <a:p>
          <a:endParaRPr lang="ru-RU"/>
        </a:p>
      </dgm:t>
    </dgm:pt>
    <dgm:pt modelId="{25ABB813-BA4D-4634-9586-CFE5F11B6CA6}" type="sibTrans" cxnId="{6DD05D90-FBAA-4F58-8D4E-FDED8ED9D043}">
      <dgm:prSet/>
      <dgm:spPr/>
      <dgm:t>
        <a:bodyPr/>
        <a:lstStyle/>
        <a:p>
          <a:endParaRPr lang="ru-RU"/>
        </a:p>
      </dgm:t>
    </dgm:pt>
    <dgm:pt modelId="{0215EA8E-2CD3-4BAB-A43D-4BDBAC85E754}">
      <dgm:prSet phldrT="[Текст]"/>
      <dgm:spPr/>
      <dgm:t>
        <a:bodyPr/>
        <a:lstStyle/>
        <a:p>
          <a:r>
            <a:rPr lang="ru-RU" dirty="0" smtClean="0"/>
            <a:t>ОН</a:t>
          </a:r>
          <a:endParaRPr lang="ru-RU" dirty="0"/>
        </a:p>
      </dgm:t>
    </dgm:pt>
    <dgm:pt modelId="{A233F5BC-A011-4AC0-9564-A66175A0CF08}" type="parTrans" cxnId="{5AA46F38-FF24-402C-8239-484E1BB3E734}">
      <dgm:prSet/>
      <dgm:spPr/>
      <dgm:t>
        <a:bodyPr/>
        <a:lstStyle/>
        <a:p>
          <a:endParaRPr lang="ru-RU"/>
        </a:p>
      </dgm:t>
    </dgm:pt>
    <dgm:pt modelId="{F2054B45-648B-425E-A2F2-464ED71AF43C}" type="sibTrans" cxnId="{5AA46F38-FF24-402C-8239-484E1BB3E734}">
      <dgm:prSet/>
      <dgm:spPr/>
      <dgm:t>
        <a:bodyPr/>
        <a:lstStyle/>
        <a:p>
          <a:endParaRPr lang="ru-RU"/>
        </a:p>
      </dgm:t>
    </dgm:pt>
    <dgm:pt modelId="{F3881E2B-09D6-4DF9-9388-9ECEE38B373D}">
      <dgm:prSet phldrT="[Текст]"/>
      <dgm:spPr/>
      <dgm:t>
        <a:bodyPr/>
        <a:lstStyle/>
        <a:p>
          <a:r>
            <a:rPr lang="ru-RU" dirty="0" smtClean="0"/>
            <a:t>ОНА</a:t>
          </a:r>
          <a:endParaRPr lang="ru-RU" dirty="0"/>
        </a:p>
      </dgm:t>
    </dgm:pt>
    <dgm:pt modelId="{DBCB32E6-D265-49DD-A043-4D22C93221D7}" type="parTrans" cxnId="{47DC0DA4-B0A3-44C2-931B-5EC5D477194C}">
      <dgm:prSet/>
      <dgm:spPr/>
      <dgm:t>
        <a:bodyPr/>
        <a:lstStyle/>
        <a:p>
          <a:endParaRPr lang="ru-RU"/>
        </a:p>
      </dgm:t>
    </dgm:pt>
    <dgm:pt modelId="{A3693488-FD9D-447F-8624-D1365156AA63}" type="sibTrans" cxnId="{47DC0DA4-B0A3-44C2-931B-5EC5D477194C}">
      <dgm:prSet/>
      <dgm:spPr/>
      <dgm:t>
        <a:bodyPr/>
        <a:lstStyle/>
        <a:p>
          <a:endParaRPr lang="ru-RU"/>
        </a:p>
      </dgm:t>
    </dgm:pt>
    <dgm:pt modelId="{02ACD54A-D9AF-4ADA-9EF5-6138A31073F0}" type="pres">
      <dgm:prSet presAssocID="{30439386-6870-4BD2-B01F-09EFCC344E1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D0E29E-044B-45DE-BEB6-3C1E6DBEB503}" type="pres">
      <dgm:prSet presAssocID="{7B82596B-4E3F-4D7C-B326-079E7B343CE8}" presName="centerShape" presStyleLbl="node0" presStyleIdx="0" presStyleCnt="1"/>
      <dgm:spPr/>
      <dgm:t>
        <a:bodyPr/>
        <a:lstStyle/>
        <a:p>
          <a:endParaRPr lang="ru-RU"/>
        </a:p>
      </dgm:t>
    </dgm:pt>
    <dgm:pt modelId="{F0C8E91B-E377-4E90-AD8E-F4157284C80E}" type="pres">
      <dgm:prSet presAssocID="{1D40158F-1688-459E-AB99-8AA571D9F7F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1F5EAE-D667-4D94-B85C-38746D2F6B48}" type="pres">
      <dgm:prSet presAssocID="{1D40158F-1688-459E-AB99-8AA571D9F7FC}" presName="dummy" presStyleCnt="0"/>
      <dgm:spPr/>
    </dgm:pt>
    <dgm:pt modelId="{6CBE214E-58C9-4365-8F10-C97BB7ECEEAE}" type="pres">
      <dgm:prSet presAssocID="{8E05A86D-0E0B-4326-A30C-3BFDCA48EF63}" presName="sibTrans" presStyleLbl="sibTrans2D1" presStyleIdx="0" presStyleCnt="4"/>
      <dgm:spPr/>
      <dgm:t>
        <a:bodyPr/>
        <a:lstStyle/>
        <a:p>
          <a:endParaRPr lang="ru-RU"/>
        </a:p>
      </dgm:t>
    </dgm:pt>
    <dgm:pt modelId="{F5A3156F-51B8-411F-AF70-25BA718E48B9}" type="pres">
      <dgm:prSet presAssocID="{6CE28BE6-7557-4F0D-B86F-CBBA46E196B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8255A0-0C74-495B-9C27-02263EDA6778}" type="pres">
      <dgm:prSet presAssocID="{6CE28BE6-7557-4F0D-B86F-CBBA46E196BC}" presName="dummy" presStyleCnt="0"/>
      <dgm:spPr/>
    </dgm:pt>
    <dgm:pt modelId="{8A1CEF2D-27C0-43D5-B245-62B379C89B8A}" type="pres">
      <dgm:prSet presAssocID="{25ABB813-BA4D-4634-9586-CFE5F11B6CA6}" presName="sibTrans" presStyleLbl="sibTrans2D1" presStyleIdx="1" presStyleCnt="4"/>
      <dgm:spPr/>
      <dgm:t>
        <a:bodyPr/>
        <a:lstStyle/>
        <a:p>
          <a:endParaRPr lang="ru-RU"/>
        </a:p>
      </dgm:t>
    </dgm:pt>
    <dgm:pt modelId="{34FAA475-5195-4EBB-8E0A-D2EFA05E16BB}" type="pres">
      <dgm:prSet presAssocID="{0215EA8E-2CD3-4BAB-A43D-4BDBAC85E75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7D5402-8D25-45E0-9A43-9FD3257E17DA}" type="pres">
      <dgm:prSet presAssocID="{0215EA8E-2CD3-4BAB-A43D-4BDBAC85E754}" presName="dummy" presStyleCnt="0"/>
      <dgm:spPr/>
    </dgm:pt>
    <dgm:pt modelId="{5D985ADA-2C55-4186-BA77-2AB266377AAA}" type="pres">
      <dgm:prSet presAssocID="{F2054B45-648B-425E-A2F2-464ED71AF43C}" presName="sibTrans" presStyleLbl="sibTrans2D1" presStyleIdx="2" presStyleCnt="4"/>
      <dgm:spPr/>
      <dgm:t>
        <a:bodyPr/>
        <a:lstStyle/>
        <a:p>
          <a:endParaRPr lang="ru-RU"/>
        </a:p>
      </dgm:t>
    </dgm:pt>
    <dgm:pt modelId="{1DDC325C-A321-4CE1-A753-9E28740810B9}" type="pres">
      <dgm:prSet presAssocID="{F3881E2B-09D6-4DF9-9388-9ECEE38B373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66821C-9223-4EC3-B4FD-1262B8FB6B02}" type="pres">
      <dgm:prSet presAssocID="{F3881E2B-09D6-4DF9-9388-9ECEE38B373D}" presName="dummy" presStyleCnt="0"/>
      <dgm:spPr/>
    </dgm:pt>
    <dgm:pt modelId="{AE82464F-1D8F-4C04-A148-357AB7DA1D5F}" type="pres">
      <dgm:prSet presAssocID="{A3693488-FD9D-447F-8624-D1365156AA63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813557DC-4F73-475E-A276-D56574C92C16}" type="presOf" srcId="{F3881E2B-09D6-4DF9-9388-9ECEE38B373D}" destId="{1DDC325C-A321-4CE1-A753-9E28740810B9}" srcOrd="0" destOrd="0" presId="urn:microsoft.com/office/officeart/2005/8/layout/radial6"/>
    <dgm:cxn modelId="{F591181E-5AD8-48C6-830F-52765DE535C7}" type="presOf" srcId="{30439386-6870-4BD2-B01F-09EFCC344E1A}" destId="{02ACD54A-D9AF-4ADA-9EF5-6138A31073F0}" srcOrd="0" destOrd="0" presId="urn:microsoft.com/office/officeart/2005/8/layout/radial6"/>
    <dgm:cxn modelId="{D29865F8-5C81-4469-A372-AC724CC9FC06}" srcId="{30439386-6870-4BD2-B01F-09EFCC344E1A}" destId="{7B82596B-4E3F-4D7C-B326-079E7B343CE8}" srcOrd="0" destOrd="0" parTransId="{AC761377-A52C-4CC2-A5F6-EBA70E11733E}" sibTransId="{78051727-272D-459D-9219-95EC37DF7246}"/>
    <dgm:cxn modelId="{3D5D2587-BACC-478A-8B46-69498F26C4A8}" type="presOf" srcId="{F2054B45-648B-425E-A2F2-464ED71AF43C}" destId="{5D985ADA-2C55-4186-BA77-2AB266377AAA}" srcOrd="0" destOrd="0" presId="urn:microsoft.com/office/officeart/2005/8/layout/radial6"/>
    <dgm:cxn modelId="{731D7FB5-B031-455C-9CE3-D74DCA88764F}" type="presOf" srcId="{7B82596B-4E3F-4D7C-B326-079E7B343CE8}" destId="{D6D0E29E-044B-45DE-BEB6-3C1E6DBEB503}" srcOrd="0" destOrd="0" presId="urn:microsoft.com/office/officeart/2005/8/layout/radial6"/>
    <dgm:cxn modelId="{47DC0DA4-B0A3-44C2-931B-5EC5D477194C}" srcId="{7B82596B-4E3F-4D7C-B326-079E7B343CE8}" destId="{F3881E2B-09D6-4DF9-9388-9ECEE38B373D}" srcOrd="3" destOrd="0" parTransId="{DBCB32E6-D265-49DD-A043-4D22C93221D7}" sibTransId="{A3693488-FD9D-447F-8624-D1365156AA63}"/>
    <dgm:cxn modelId="{6DD05D90-FBAA-4F58-8D4E-FDED8ED9D043}" srcId="{7B82596B-4E3F-4D7C-B326-079E7B343CE8}" destId="{6CE28BE6-7557-4F0D-B86F-CBBA46E196BC}" srcOrd="1" destOrd="0" parTransId="{728F3664-6591-4C11-9D85-FEACB2CD052B}" sibTransId="{25ABB813-BA4D-4634-9586-CFE5F11B6CA6}"/>
    <dgm:cxn modelId="{97E4D4DA-CF33-4F1D-A41A-2ACE43A971F4}" type="presOf" srcId="{0215EA8E-2CD3-4BAB-A43D-4BDBAC85E754}" destId="{34FAA475-5195-4EBB-8E0A-D2EFA05E16BB}" srcOrd="0" destOrd="0" presId="urn:microsoft.com/office/officeart/2005/8/layout/radial6"/>
    <dgm:cxn modelId="{FAF2EC1D-0298-40DF-9595-331750FA4C33}" type="presOf" srcId="{A3693488-FD9D-447F-8624-D1365156AA63}" destId="{AE82464F-1D8F-4C04-A148-357AB7DA1D5F}" srcOrd="0" destOrd="0" presId="urn:microsoft.com/office/officeart/2005/8/layout/radial6"/>
    <dgm:cxn modelId="{F740BC09-6C17-4085-9524-AF850B4EBCBA}" type="presOf" srcId="{25ABB813-BA4D-4634-9586-CFE5F11B6CA6}" destId="{8A1CEF2D-27C0-43D5-B245-62B379C89B8A}" srcOrd="0" destOrd="0" presId="urn:microsoft.com/office/officeart/2005/8/layout/radial6"/>
    <dgm:cxn modelId="{7D39D46D-4F07-467A-9D95-005FD64509C7}" type="presOf" srcId="{1D40158F-1688-459E-AB99-8AA571D9F7FC}" destId="{F0C8E91B-E377-4E90-AD8E-F4157284C80E}" srcOrd="0" destOrd="0" presId="urn:microsoft.com/office/officeart/2005/8/layout/radial6"/>
    <dgm:cxn modelId="{AC0201CB-DF6D-4499-AC60-F44C5F3CF02E}" type="presOf" srcId="{6CE28BE6-7557-4F0D-B86F-CBBA46E196BC}" destId="{F5A3156F-51B8-411F-AF70-25BA718E48B9}" srcOrd="0" destOrd="0" presId="urn:microsoft.com/office/officeart/2005/8/layout/radial6"/>
    <dgm:cxn modelId="{5AA46F38-FF24-402C-8239-484E1BB3E734}" srcId="{7B82596B-4E3F-4D7C-B326-079E7B343CE8}" destId="{0215EA8E-2CD3-4BAB-A43D-4BDBAC85E754}" srcOrd="2" destOrd="0" parTransId="{A233F5BC-A011-4AC0-9564-A66175A0CF08}" sibTransId="{F2054B45-648B-425E-A2F2-464ED71AF43C}"/>
    <dgm:cxn modelId="{685F1F86-4F54-4233-A745-4A4D924F2C47}" type="presOf" srcId="{8E05A86D-0E0B-4326-A30C-3BFDCA48EF63}" destId="{6CBE214E-58C9-4365-8F10-C97BB7ECEEAE}" srcOrd="0" destOrd="0" presId="urn:microsoft.com/office/officeart/2005/8/layout/radial6"/>
    <dgm:cxn modelId="{A0940338-E82E-4AFD-BABB-3A5628B23624}" srcId="{7B82596B-4E3F-4D7C-B326-079E7B343CE8}" destId="{1D40158F-1688-459E-AB99-8AA571D9F7FC}" srcOrd="0" destOrd="0" parTransId="{584CFEC2-13DD-412D-99D7-8818ADDA1455}" sibTransId="{8E05A86D-0E0B-4326-A30C-3BFDCA48EF63}"/>
    <dgm:cxn modelId="{D192AE11-C68A-4AA0-BF63-07FF1A465A24}" type="presParOf" srcId="{02ACD54A-D9AF-4ADA-9EF5-6138A31073F0}" destId="{D6D0E29E-044B-45DE-BEB6-3C1E6DBEB503}" srcOrd="0" destOrd="0" presId="urn:microsoft.com/office/officeart/2005/8/layout/radial6"/>
    <dgm:cxn modelId="{4A088A3E-660B-4846-A9CD-97E8A6267633}" type="presParOf" srcId="{02ACD54A-D9AF-4ADA-9EF5-6138A31073F0}" destId="{F0C8E91B-E377-4E90-AD8E-F4157284C80E}" srcOrd="1" destOrd="0" presId="urn:microsoft.com/office/officeart/2005/8/layout/radial6"/>
    <dgm:cxn modelId="{957706EB-43C2-48D7-9BA8-2FA45C48EC14}" type="presParOf" srcId="{02ACD54A-D9AF-4ADA-9EF5-6138A31073F0}" destId="{A81F5EAE-D667-4D94-B85C-38746D2F6B48}" srcOrd="2" destOrd="0" presId="urn:microsoft.com/office/officeart/2005/8/layout/radial6"/>
    <dgm:cxn modelId="{AD3F3707-A3BD-4147-9F21-B4B7704A39F5}" type="presParOf" srcId="{02ACD54A-D9AF-4ADA-9EF5-6138A31073F0}" destId="{6CBE214E-58C9-4365-8F10-C97BB7ECEEAE}" srcOrd="3" destOrd="0" presId="urn:microsoft.com/office/officeart/2005/8/layout/radial6"/>
    <dgm:cxn modelId="{195DD089-020C-4F78-8FF3-97876F4F7984}" type="presParOf" srcId="{02ACD54A-D9AF-4ADA-9EF5-6138A31073F0}" destId="{F5A3156F-51B8-411F-AF70-25BA718E48B9}" srcOrd="4" destOrd="0" presId="urn:microsoft.com/office/officeart/2005/8/layout/radial6"/>
    <dgm:cxn modelId="{B2B22204-68A8-4937-B77B-1AF3A85A2CE9}" type="presParOf" srcId="{02ACD54A-D9AF-4ADA-9EF5-6138A31073F0}" destId="{868255A0-0C74-495B-9C27-02263EDA6778}" srcOrd="5" destOrd="0" presId="urn:microsoft.com/office/officeart/2005/8/layout/radial6"/>
    <dgm:cxn modelId="{96810D2B-1548-445D-B408-5830A3537549}" type="presParOf" srcId="{02ACD54A-D9AF-4ADA-9EF5-6138A31073F0}" destId="{8A1CEF2D-27C0-43D5-B245-62B379C89B8A}" srcOrd="6" destOrd="0" presId="urn:microsoft.com/office/officeart/2005/8/layout/radial6"/>
    <dgm:cxn modelId="{329BF053-FC1D-4BE2-8C17-9DBE9A65D9A8}" type="presParOf" srcId="{02ACD54A-D9AF-4ADA-9EF5-6138A31073F0}" destId="{34FAA475-5195-4EBB-8E0A-D2EFA05E16BB}" srcOrd="7" destOrd="0" presId="urn:microsoft.com/office/officeart/2005/8/layout/radial6"/>
    <dgm:cxn modelId="{EBBDF4EF-5E7C-47D1-B0ED-6EBD54A62378}" type="presParOf" srcId="{02ACD54A-D9AF-4ADA-9EF5-6138A31073F0}" destId="{AF7D5402-8D25-45E0-9A43-9FD3257E17DA}" srcOrd="8" destOrd="0" presId="urn:microsoft.com/office/officeart/2005/8/layout/radial6"/>
    <dgm:cxn modelId="{EB951096-1DC4-4501-9A74-150B2A4BCDF4}" type="presParOf" srcId="{02ACD54A-D9AF-4ADA-9EF5-6138A31073F0}" destId="{5D985ADA-2C55-4186-BA77-2AB266377AAA}" srcOrd="9" destOrd="0" presId="urn:microsoft.com/office/officeart/2005/8/layout/radial6"/>
    <dgm:cxn modelId="{26AAEC18-376A-4E32-AA65-7DBDE7776FB8}" type="presParOf" srcId="{02ACD54A-D9AF-4ADA-9EF5-6138A31073F0}" destId="{1DDC325C-A321-4CE1-A753-9E28740810B9}" srcOrd="10" destOrd="0" presId="urn:microsoft.com/office/officeart/2005/8/layout/radial6"/>
    <dgm:cxn modelId="{E5909770-A426-436F-9A86-A26429023129}" type="presParOf" srcId="{02ACD54A-D9AF-4ADA-9EF5-6138A31073F0}" destId="{9B66821C-9223-4EC3-B4FD-1262B8FB6B02}" srcOrd="11" destOrd="0" presId="urn:microsoft.com/office/officeart/2005/8/layout/radial6"/>
    <dgm:cxn modelId="{9AA5403D-7B10-486A-A93D-F716BA33E587}" type="presParOf" srcId="{02ACD54A-D9AF-4ADA-9EF5-6138A31073F0}" destId="{AE82464F-1D8F-4C04-A148-357AB7DA1D5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B5C3CE-DE28-4E9A-A596-CDB061225688}">
      <dsp:nvSpPr>
        <dsp:cNvPr id="0" name=""/>
        <dsp:cNvSpPr/>
      </dsp:nvSpPr>
      <dsp:spPr>
        <a:xfrm>
          <a:off x="0" y="832313"/>
          <a:ext cx="7842060" cy="9289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Цель тренинга: </a:t>
          </a:r>
          <a:r>
            <a:rPr lang="ru-RU" sz="2200" kern="1200" dirty="0" smtClean="0"/>
            <a:t>способствовать психологической адаптации молодых педагогов к условиям работы в школе</a:t>
          </a:r>
          <a:endParaRPr lang="ru-RU" sz="2200" kern="1200" dirty="0"/>
        </a:p>
      </dsp:txBody>
      <dsp:txXfrm>
        <a:off x="27209" y="859522"/>
        <a:ext cx="7787642" cy="874570"/>
      </dsp:txXfrm>
    </dsp:sp>
    <dsp:sp modelId="{18033228-86FF-4622-B90C-7D82C07D7DB6}">
      <dsp:nvSpPr>
        <dsp:cNvPr id="0" name=""/>
        <dsp:cNvSpPr/>
      </dsp:nvSpPr>
      <dsp:spPr>
        <a:xfrm>
          <a:off x="784206" y="1761302"/>
          <a:ext cx="785999" cy="6978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7847"/>
              </a:lnTo>
              <a:lnTo>
                <a:pt x="785999" y="697847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3A46DD-B6EB-48CF-A877-A48A42BEC5B2}">
      <dsp:nvSpPr>
        <dsp:cNvPr id="0" name=""/>
        <dsp:cNvSpPr/>
      </dsp:nvSpPr>
      <dsp:spPr>
        <a:xfrm>
          <a:off x="1570205" y="1994655"/>
          <a:ext cx="5547981" cy="9289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сформировать умение работать в команде;</a:t>
          </a:r>
          <a:endParaRPr lang="ru-RU" sz="2000" kern="1200" dirty="0"/>
        </a:p>
      </dsp:txBody>
      <dsp:txXfrm>
        <a:off x="1597414" y="2021864"/>
        <a:ext cx="5493563" cy="874570"/>
      </dsp:txXfrm>
    </dsp:sp>
    <dsp:sp modelId="{1DA63634-D15A-48C2-93D3-0286747F70C8}">
      <dsp:nvSpPr>
        <dsp:cNvPr id="0" name=""/>
        <dsp:cNvSpPr/>
      </dsp:nvSpPr>
      <dsp:spPr>
        <a:xfrm>
          <a:off x="784206" y="1761302"/>
          <a:ext cx="785999" cy="18590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9083"/>
              </a:lnTo>
              <a:lnTo>
                <a:pt x="785999" y="1859083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C7D70F-287C-4C4B-96A5-7812181C392B}">
      <dsp:nvSpPr>
        <dsp:cNvPr id="0" name=""/>
        <dsp:cNvSpPr/>
      </dsp:nvSpPr>
      <dsp:spPr>
        <a:xfrm>
          <a:off x="1570205" y="3155891"/>
          <a:ext cx="5631144" cy="9289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- сформировать положительную самооценку;</a:t>
          </a:r>
          <a:endParaRPr lang="ru-RU" sz="2000" kern="1200"/>
        </a:p>
      </dsp:txBody>
      <dsp:txXfrm>
        <a:off x="1597414" y="3183100"/>
        <a:ext cx="5576726" cy="874570"/>
      </dsp:txXfrm>
    </dsp:sp>
    <dsp:sp modelId="{AE9F23F0-3881-41BF-8345-7FD81239A585}">
      <dsp:nvSpPr>
        <dsp:cNvPr id="0" name=""/>
        <dsp:cNvSpPr/>
      </dsp:nvSpPr>
      <dsp:spPr>
        <a:xfrm>
          <a:off x="784206" y="1761302"/>
          <a:ext cx="785999" cy="30203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20319"/>
              </a:lnTo>
              <a:lnTo>
                <a:pt x="785999" y="3020319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07B422-9DAF-410C-869B-BF2D86F91E45}">
      <dsp:nvSpPr>
        <dsp:cNvPr id="0" name=""/>
        <dsp:cNvSpPr/>
      </dsp:nvSpPr>
      <dsp:spPr>
        <a:xfrm>
          <a:off x="1570205" y="4317127"/>
          <a:ext cx="5638353" cy="9289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- определить проблемные зоны у участников в личностной и </a:t>
          </a:r>
          <a:r>
            <a:rPr lang="ru-RU" sz="2000" kern="1200" dirty="0" err="1" smtClean="0"/>
            <a:t>деятельностной</a:t>
          </a:r>
          <a:r>
            <a:rPr lang="ru-RU" sz="2000" kern="1200" dirty="0" smtClean="0"/>
            <a:t> сферах;</a:t>
          </a:r>
          <a:endParaRPr lang="ru-RU" sz="2000" kern="1200" dirty="0"/>
        </a:p>
      </dsp:txBody>
      <dsp:txXfrm>
        <a:off x="1597414" y="4344336"/>
        <a:ext cx="5583935" cy="874570"/>
      </dsp:txXfrm>
    </dsp:sp>
    <dsp:sp modelId="{91FDD0BC-8C7F-4DD9-9A08-6AD33FB85085}">
      <dsp:nvSpPr>
        <dsp:cNvPr id="0" name=""/>
        <dsp:cNvSpPr/>
      </dsp:nvSpPr>
      <dsp:spPr>
        <a:xfrm>
          <a:off x="784206" y="1761302"/>
          <a:ext cx="785999" cy="4181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81555"/>
              </a:lnTo>
              <a:lnTo>
                <a:pt x="785999" y="4181555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E49BBA-9A2E-4E08-92F7-FA25DB5B3446}">
      <dsp:nvSpPr>
        <dsp:cNvPr id="0" name=""/>
        <dsp:cNvSpPr/>
      </dsp:nvSpPr>
      <dsp:spPr>
        <a:xfrm>
          <a:off x="1570205" y="5478363"/>
          <a:ext cx="5812765" cy="9289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- развить профессиональное мастерство</a:t>
          </a:r>
          <a:endParaRPr lang="ru-RU" sz="2000" kern="1200" dirty="0"/>
        </a:p>
      </dsp:txBody>
      <dsp:txXfrm>
        <a:off x="1597414" y="5505572"/>
        <a:ext cx="5758347" cy="8745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A95948-5A51-4D3D-85F8-7FACD39E1F43}">
      <dsp:nvSpPr>
        <dsp:cNvPr id="0" name=""/>
        <dsp:cNvSpPr/>
      </dsp:nvSpPr>
      <dsp:spPr>
        <a:xfrm>
          <a:off x="5528930" y="1916238"/>
          <a:ext cx="3028358" cy="10608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5747"/>
              </a:lnTo>
              <a:lnTo>
                <a:pt x="3028358" y="535747"/>
              </a:lnTo>
              <a:lnTo>
                <a:pt x="3028358" y="1060867"/>
              </a:lnTo>
            </a:path>
          </a:pathLst>
        </a:custGeom>
        <a:noFill/>
        <a:ln w="48000" cap="flat" cmpd="thickThin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9A739F-F72F-4028-BAA0-7761954EA735}">
      <dsp:nvSpPr>
        <dsp:cNvPr id="0" name=""/>
        <dsp:cNvSpPr/>
      </dsp:nvSpPr>
      <dsp:spPr>
        <a:xfrm>
          <a:off x="2503238" y="1916238"/>
          <a:ext cx="3025692" cy="1050240"/>
        </a:xfrm>
        <a:custGeom>
          <a:avLst/>
          <a:gdLst/>
          <a:ahLst/>
          <a:cxnLst/>
          <a:rect l="0" t="0" r="0" b="0"/>
          <a:pathLst>
            <a:path>
              <a:moveTo>
                <a:pt x="3025692" y="0"/>
              </a:moveTo>
              <a:lnTo>
                <a:pt x="3025692" y="525120"/>
              </a:lnTo>
              <a:lnTo>
                <a:pt x="0" y="525120"/>
              </a:lnTo>
              <a:lnTo>
                <a:pt x="0" y="1050240"/>
              </a:lnTo>
            </a:path>
          </a:pathLst>
        </a:custGeom>
        <a:noFill/>
        <a:ln w="48000" cap="flat" cmpd="thickThin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984D68-32F3-4783-9325-1EF46F4D3280}">
      <dsp:nvSpPr>
        <dsp:cNvPr id="0" name=""/>
        <dsp:cNvSpPr/>
      </dsp:nvSpPr>
      <dsp:spPr>
        <a:xfrm>
          <a:off x="2509289" y="705386"/>
          <a:ext cx="6039281" cy="121085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4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Каждая получает задание составить собирательный социально-психологический потрет типичного педагога</a:t>
          </a:r>
          <a:endParaRPr lang="ru-RU" sz="2300" kern="1200" dirty="0"/>
        </a:p>
      </dsp:txBody>
      <dsp:txXfrm>
        <a:off x="2509289" y="705386"/>
        <a:ext cx="6039281" cy="1210852"/>
      </dsp:txXfrm>
    </dsp:sp>
    <dsp:sp modelId="{A1E4982E-0C1A-4975-AF7A-BB643E67358C}">
      <dsp:nvSpPr>
        <dsp:cNvPr id="0" name=""/>
        <dsp:cNvSpPr/>
      </dsp:nvSpPr>
      <dsp:spPr>
        <a:xfrm>
          <a:off x="2665" y="2966478"/>
          <a:ext cx="5001144" cy="173282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6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1 группа: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современный педагог</a:t>
          </a:r>
          <a:endParaRPr lang="ru-RU" sz="2300" kern="1200" dirty="0"/>
        </a:p>
      </dsp:txBody>
      <dsp:txXfrm>
        <a:off x="2665" y="2966478"/>
        <a:ext cx="5001144" cy="1732821"/>
      </dsp:txXfrm>
    </dsp:sp>
    <dsp:sp modelId="{687FF8C3-4DD9-476C-B4AB-8CDAE196B545}">
      <dsp:nvSpPr>
        <dsp:cNvPr id="0" name=""/>
        <dsp:cNvSpPr/>
      </dsp:nvSpPr>
      <dsp:spPr>
        <a:xfrm>
          <a:off x="6056716" y="2977106"/>
          <a:ext cx="5001144" cy="170178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6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2 группа: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советский педагог</a:t>
          </a:r>
          <a:endParaRPr lang="ru-RU" sz="2300" kern="1200" dirty="0"/>
        </a:p>
      </dsp:txBody>
      <dsp:txXfrm>
        <a:off x="6056716" y="2977106"/>
        <a:ext cx="5001144" cy="17017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82464F-1D8F-4C04-A148-357AB7DA1D5F}">
      <dsp:nvSpPr>
        <dsp:cNvPr id="0" name=""/>
        <dsp:cNvSpPr/>
      </dsp:nvSpPr>
      <dsp:spPr>
        <a:xfrm>
          <a:off x="783859" y="432591"/>
          <a:ext cx="2886141" cy="2886141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solidFill>
          <a:schemeClr val="accent4">
            <a:hueOff val="1645434"/>
            <a:satOff val="7132"/>
            <a:lumOff val="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985ADA-2C55-4186-BA77-2AB266377AAA}">
      <dsp:nvSpPr>
        <dsp:cNvPr id="0" name=""/>
        <dsp:cNvSpPr/>
      </dsp:nvSpPr>
      <dsp:spPr>
        <a:xfrm>
          <a:off x="783859" y="432591"/>
          <a:ext cx="2886141" cy="2886141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solidFill>
          <a:schemeClr val="accent4">
            <a:hueOff val="1096956"/>
            <a:satOff val="4755"/>
            <a:lumOff val="313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1CEF2D-27C0-43D5-B245-62B379C89B8A}">
      <dsp:nvSpPr>
        <dsp:cNvPr id="0" name=""/>
        <dsp:cNvSpPr/>
      </dsp:nvSpPr>
      <dsp:spPr>
        <a:xfrm>
          <a:off x="783859" y="432591"/>
          <a:ext cx="2886141" cy="2886141"/>
        </a:xfrm>
        <a:prstGeom prst="blockArc">
          <a:avLst>
            <a:gd name="adj1" fmla="val 0"/>
            <a:gd name="adj2" fmla="val 5400000"/>
            <a:gd name="adj3" fmla="val 4641"/>
          </a:avLst>
        </a:prstGeom>
        <a:solidFill>
          <a:schemeClr val="accent4">
            <a:hueOff val="548478"/>
            <a:satOff val="2377"/>
            <a:lumOff val="15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BE214E-58C9-4365-8F10-C97BB7ECEEAE}">
      <dsp:nvSpPr>
        <dsp:cNvPr id="0" name=""/>
        <dsp:cNvSpPr/>
      </dsp:nvSpPr>
      <dsp:spPr>
        <a:xfrm>
          <a:off x="783859" y="432591"/>
          <a:ext cx="2886141" cy="2886141"/>
        </a:xfrm>
        <a:prstGeom prst="blockArc">
          <a:avLst>
            <a:gd name="adj1" fmla="val 16200000"/>
            <a:gd name="adj2" fmla="val 0"/>
            <a:gd name="adj3" fmla="val 464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D0E29E-044B-45DE-BEB6-3C1E6DBEB503}">
      <dsp:nvSpPr>
        <dsp:cNvPr id="0" name=""/>
        <dsp:cNvSpPr/>
      </dsp:nvSpPr>
      <dsp:spPr>
        <a:xfrm>
          <a:off x="1562548" y="1211280"/>
          <a:ext cx="1328763" cy="132876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МЫ</a:t>
          </a:r>
          <a:endParaRPr lang="ru-RU" sz="3800" kern="1200" dirty="0"/>
        </a:p>
      </dsp:txBody>
      <dsp:txXfrm>
        <a:off x="1757141" y="1405873"/>
        <a:ext cx="939577" cy="939577"/>
      </dsp:txXfrm>
    </dsp:sp>
    <dsp:sp modelId="{F0C8E91B-E377-4E90-AD8E-F4157284C80E}">
      <dsp:nvSpPr>
        <dsp:cNvPr id="0" name=""/>
        <dsp:cNvSpPr/>
      </dsp:nvSpPr>
      <dsp:spPr>
        <a:xfrm>
          <a:off x="1761862" y="1008"/>
          <a:ext cx="930134" cy="93013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Я</a:t>
          </a:r>
          <a:endParaRPr lang="ru-RU" sz="2100" kern="1200" dirty="0"/>
        </a:p>
      </dsp:txBody>
      <dsp:txXfrm>
        <a:off x="1898077" y="137223"/>
        <a:ext cx="657704" cy="657704"/>
      </dsp:txXfrm>
    </dsp:sp>
    <dsp:sp modelId="{F5A3156F-51B8-411F-AF70-25BA718E48B9}">
      <dsp:nvSpPr>
        <dsp:cNvPr id="0" name=""/>
        <dsp:cNvSpPr/>
      </dsp:nvSpPr>
      <dsp:spPr>
        <a:xfrm>
          <a:off x="3171448" y="1410594"/>
          <a:ext cx="930134" cy="930134"/>
        </a:xfrm>
        <a:prstGeom prst="ellipse">
          <a:avLst/>
        </a:prstGeom>
        <a:solidFill>
          <a:schemeClr val="accent4">
            <a:hueOff val="548478"/>
            <a:satOff val="2377"/>
            <a:lumOff val="1569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ТЫ</a:t>
          </a:r>
          <a:endParaRPr lang="ru-RU" sz="2100" kern="1200" dirty="0"/>
        </a:p>
      </dsp:txBody>
      <dsp:txXfrm>
        <a:off x="3307663" y="1546809"/>
        <a:ext cx="657704" cy="657704"/>
      </dsp:txXfrm>
    </dsp:sp>
    <dsp:sp modelId="{34FAA475-5195-4EBB-8E0A-D2EFA05E16BB}">
      <dsp:nvSpPr>
        <dsp:cNvPr id="0" name=""/>
        <dsp:cNvSpPr/>
      </dsp:nvSpPr>
      <dsp:spPr>
        <a:xfrm>
          <a:off x="1761862" y="2820180"/>
          <a:ext cx="930134" cy="930134"/>
        </a:xfrm>
        <a:prstGeom prst="ellipse">
          <a:avLst/>
        </a:prstGeom>
        <a:solidFill>
          <a:schemeClr val="accent4">
            <a:hueOff val="1096956"/>
            <a:satOff val="4755"/>
            <a:lumOff val="3137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ОН</a:t>
          </a:r>
          <a:endParaRPr lang="ru-RU" sz="2100" kern="1200" dirty="0"/>
        </a:p>
      </dsp:txBody>
      <dsp:txXfrm>
        <a:off x="1898077" y="2956395"/>
        <a:ext cx="657704" cy="657704"/>
      </dsp:txXfrm>
    </dsp:sp>
    <dsp:sp modelId="{1DDC325C-A321-4CE1-A753-9E28740810B9}">
      <dsp:nvSpPr>
        <dsp:cNvPr id="0" name=""/>
        <dsp:cNvSpPr/>
      </dsp:nvSpPr>
      <dsp:spPr>
        <a:xfrm>
          <a:off x="352276" y="1410594"/>
          <a:ext cx="930134" cy="930134"/>
        </a:xfrm>
        <a:prstGeom prst="ellipse">
          <a:avLst/>
        </a:prstGeom>
        <a:solidFill>
          <a:schemeClr val="accent4">
            <a:hueOff val="1645434"/>
            <a:satOff val="7132"/>
            <a:lumOff val="4706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ОНА</a:t>
          </a:r>
          <a:endParaRPr lang="ru-RU" sz="2100" kern="1200" dirty="0"/>
        </a:p>
      </dsp:txBody>
      <dsp:txXfrm>
        <a:off x="488491" y="1546809"/>
        <a:ext cx="657704" cy="6577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F097377B-7A80-4695-9311-7480A96BA5C2}" type="datetime1">
              <a:rPr lang="ru-RU" smtClean="0"/>
              <a:pPr algn="r" rtl="0"/>
              <a:t>19.11.2024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ru-RU" smtClean="0"/>
              <a:pPr algn="r"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FAA1E4E1-DF6A-45D0-AB14-6A9A0B144578}" type="datetime1">
              <a:rPr lang="ru-RU" smtClean="0"/>
              <a:pPr/>
              <a:t>19.11.2024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C522B8D-815E-429C-9EC2-505CEC215084}" type="datetime1">
              <a:rPr lang="ru-RU" smtClean="0"/>
              <a:pPr/>
              <a:t>19.11.2024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1" name="Рисунок 10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0E4BC3-C763-48AA-8280-ACE59646066A}" type="datetime1">
              <a:rPr lang="ru-RU" smtClean="0"/>
              <a:pPr/>
              <a:t>19.11.2024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6D72474-459C-42C4-A0ED-A9AD89867D22}" type="datetime1">
              <a:rPr lang="ru-RU" smtClean="0"/>
              <a:pPr/>
              <a:t>19.11.2024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dirty="0"/>
              <a:t>09.10.2016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 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08D2BC5-0E5D-4645-A815-DFCA1A04B5A6}" type="datetime1">
              <a:rPr lang="ru-RU" smtClean="0"/>
              <a:pPr/>
              <a:t>19.11.2024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 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10" name="Рисунок 9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9" name="Пояснительный текст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ru-RU" sz="1100" b="1" i="1" dirty="0">
                <a:latin typeface="Arial" pitchFamily="34" charset="0"/>
                <a:cs typeface="Arial" pitchFamily="34" charset="0"/>
              </a:rPr>
              <a:t>ПРИМЕЧАНИЕ</a:t>
            </a:r>
            <a:endParaRPr lang="ru-RU" sz="1200" b="1" i="1" dirty="0">
              <a:latin typeface="Arial" pitchFamily="34" charset="0"/>
              <a:cs typeface="Arial" pitchFamily="34" charset="0"/>
            </a:endParaRPr>
          </a:p>
          <a:p>
            <a:pPr rtl="0"/>
            <a:r>
              <a:rPr lang="ru-RU" sz="1200" i="1" dirty="0">
                <a:latin typeface="Arial" pitchFamily="34" charset="0"/>
                <a:cs typeface="Arial" pitchFamily="34" charset="0"/>
              </a:rPr>
              <a:t>Чтобы изменить изображение на этом слайде, выберите рисунок и удалите его. Затем нажмите значок "Рисунки" в заполнителе, чтобы вставить изображение.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 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Группа 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ямоугольник 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grpSp>
          <p:nvGrpSpPr>
            <p:cNvPr id="11" name="Группа 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F3049B1-F681-4AF5-B948-A3B940E9215A}" type="datetime1">
              <a:rPr lang="ru-RU" smtClean="0"/>
              <a:pPr/>
              <a:t>19.11.2024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 6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9071334-89C1-48F8-8089-E3D6AA3BB79C}" type="datetime1">
              <a:rPr lang="ru-RU" smtClean="0"/>
              <a:pPr/>
              <a:t>19.11.2024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FDCDF3F-3D72-4F56-93A1-9DDD55AB6452}" type="datetime1">
              <a:rPr lang="ru-RU" smtClean="0"/>
              <a:pPr/>
              <a:t>19.11.2024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5C11A32-C44A-4E32-8FFB-D057369B4F61}" type="datetime1">
              <a:rPr lang="ru-RU" smtClean="0"/>
              <a:pPr/>
              <a:t>19.11.2024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E5ECC2E-6DAB-4717-9C53-38589639C202}" type="datetime1">
              <a:rPr lang="ru-RU" smtClean="0"/>
              <a:pPr/>
              <a:t>19.11.2024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C0002A-E6EF-4378-B5A3-22E20EA855B1}" type="datetime1">
              <a:rPr lang="ru-RU" smtClean="0"/>
              <a:pPr/>
              <a:t>19.11.2024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  <a:p>
            <a:pPr lvl="5" rtl="0"/>
            <a:r>
              <a:rPr lang="ru-RU" dirty="0"/>
              <a:t>Шестой уровень</a:t>
            </a:r>
          </a:p>
          <a:p>
            <a:pPr lvl="6" rtl="0"/>
            <a:r>
              <a:rPr lang="ru-RU" dirty="0"/>
              <a:t>Седьмой уровень</a:t>
            </a:r>
          </a:p>
          <a:p>
            <a:pPr lvl="7" rtl="0"/>
            <a:r>
              <a:rPr lang="ru-RU" dirty="0"/>
              <a:t>Восьмой уровень</a:t>
            </a:r>
          </a:p>
          <a:p>
            <a:pPr lvl="8" rtl="0"/>
            <a:r>
              <a:rPr lang="ru-RU" dirty="0"/>
              <a:t>Девятый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A42E0B6C-3F58-4527-A133-F91FB65EBC2F}" type="datetime1">
              <a:rPr lang="ru-RU" smtClean="0"/>
              <a:pPr/>
              <a:t>19.11.2024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87896" y="1343840"/>
            <a:ext cx="8124163" cy="1001583"/>
          </a:xfrm>
        </p:spPr>
        <p:txBody>
          <a:bodyPr rtlCol="0" anchor="ctr">
            <a:normAutofit fontScale="90000"/>
          </a:bodyPr>
          <a:lstStyle/>
          <a:p>
            <a:pPr algn="ctr" rtl="0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молодых 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специалистов</a:t>
            </a:r>
            <a:endParaRPr lang="ru-RU" sz="18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Открытая книга на столе, размытые полки с книгами на заднем плане" title="Образец рисунка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681950" y="-102922"/>
            <a:ext cx="7343775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288925" algn="ctr" eaLnBrk="0" hangingPunct="0">
              <a:lnSpc>
                <a:spcPct val="150000"/>
              </a:lnSpc>
              <a:tabLst>
                <a:tab pos="274638" algn="l"/>
              </a:tabLst>
              <a:defRPr/>
            </a:pPr>
            <a:r>
              <a:rPr lang="ru-RU" b="1" dirty="0">
                <a:solidFill>
                  <a:srgbClr val="B32C1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</a:t>
            </a:r>
          </a:p>
          <a:p>
            <a:pPr indent="288925" algn="ctr" eaLnBrk="0" hangingPunct="0">
              <a:lnSpc>
                <a:spcPct val="150000"/>
              </a:lnSpc>
              <a:tabLst>
                <a:tab pos="274638" algn="l"/>
              </a:tabLst>
              <a:defRPr/>
            </a:pPr>
            <a:r>
              <a:rPr lang="ru-RU" b="1" dirty="0" smtClean="0">
                <a:solidFill>
                  <a:srgbClr val="B32C1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solidFill>
                  <a:srgbClr val="B32C1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Заозерненская</a:t>
            </a:r>
            <a:r>
              <a:rPr lang="ru-RU" b="1" dirty="0" smtClean="0">
                <a:solidFill>
                  <a:srgbClr val="B32C1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средняя школа города Евпатории Республики Крым»</a:t>
            </a:r>
            <a:endParaRPr lang="ru-RU" b="1" dirty="0">
              <a:solidFill>
                <a:srgbClr val="B32C1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288925" algn="ctr" eaLnBrk="0" hangingPunct="0">
              <a:lnSpc>
                <a:spcPct val="150000"/>
              </a:lnSpc>
              <a:tabLst>
                <a:tab pos="274638" algn="l"/>
              </a:tabLst>
              <a:defRPr/>
            </a:pPr>
            <a:endParaRPr lang="ru-RU" sz="1200" dirty="0">
              <a:solidFill>
                <a:srgbClr val="B32C1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0163" y="3030237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– </a:t>
            </a:r>
            <a:r>
              <a:rPr lang="ru-RU" sz="4400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успешный</a:t>
            </a:r>
            <a:r>
              <a:rPr lang="ru-RU" sz="44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педагог»</a:t>
            </a:r>
            <a:endParaRPr lang="ru-RU" sz="4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35496" y="441210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Дата: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24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октября 2024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года</a:t>
            </a:r>
          </a:p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Время проведения:  12:00</a:t>
            </a:r>
          </a:p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Место проведения: кабинет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44046" y="1600977"/>
            <a:ext cx="6710031" cy="221969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00CC"/>
                </a:solidFill>
              </a:rPr>
              <a:t>Спасибо за работу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5" name="Текст 3">
            <a:extLst>
              <a:ext uri="{FF2B5EF4-FFF2-40B4-BE49-F238E27FC236}">
                <a16:creationId xmlns="" xmlns:a16="http://schemas.microsoft.com/office/drawing/2014/main" id="{F155FC3B-DD33-4B9A-A5EB-A2301786CE4E}"/>
              </a:ext>
            </a:extLst>
          </p:cNvPr>
          <p:cNvSpPr txBox="1">
            <a:spLocks/>
          </p:cNvSpPr>
          <p:nvPr/>
        </p:nvSpPr>
        <p:spPr>
          <a:xfrm>
            <a:off x="7154247" y="4339956"/>
            <a:ext cx="3689627" cy="642938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dirty="0">
              <a:solidFill>
                <a:srgbClr val="0000CC"/>
              </a:solidFill>
            </a:endParaRPr>
          </a:p>
        </p:txBody>
      </p:sp>
      <p:pic>
        <p:nvPicPr>
          <p:cNvPr id="6" name="Рисунок 5" descr="Открытая книга на столе, размытые полки с книгами на заднем плане" title="Образец рисунка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654" y="1353185"/>
            <a:ext cx="5210937" cy="42086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441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971186333"/>
              </p:ext>
            </p:extLst>
          </p:nvPr>
        </p:nvGraphicFramePr>
        <p:xfrm>
          <a:off x="86241" y="-382772"/>
          <a:ext cx="7845647" cy="7240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7612025" y="1539062"/>
            <a:ext cx="4445295" cy="3397103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</a:rPr>
              <a:t>Правила </a:t>
            </a:r>
            <a:r>
              <a:rPr lang="ru-RU" dirty="0">
                <a:solidFill>
                  <a:srgbClr val="002060"/>
                </a:solidFill>
              </a:rPr>
              <a:t>работы на тренинге</a:t>
            </a:r>
          </a:p>
          <a:p>
            <a:r>
              <a:rPr lang="ru-RU" dirty="0" smtClean="0"/>
              <a:t>Говорить </a:t>
            </a:r>
            <a:r>
              <a:rPr lang="ru-RU" dirty="0"/>
              <a:t>от своего лица.</a:t>
            </a:r>
          </a:p>
          <a:p>
            <a:r>
              <a:rPr lang="ru-RU" dirty="0" smtClean="0"/>
              <a:t>Все </a:t>
            </a:r>
            <a:r>
              <a:rPr lang="ru-RU" dirty="0"/>
              <a:t>активны.</a:t>
            </a:r>
          </a:p>
          <a:p>
            <a:r>
              <a:rPr lang="ru-RU" dirty="0" smtClean="0"/>
              <a:t>Слушать</a:t>
            </a:r>
            <a:r>
              <a:rPr lang="ru-RU" dirty="0"/>
              <a:t>, не перебивая.</a:t>
            </a:r>
          </a:p>
          <a:p>
            <a:r>
              <a:rPr lang="ru-RU" dirty="0" smtClean="0"/>
              <a:t>Конфиденциальность</a:t>
            </a:r>
            <a:r>
              <a:rPr lang="ru-RU" dirty="0"/>
              <a:t>.</a:t>
            </a:r>
          </a:p>
          <a:p>
            <a:r>
              <a:rPr lang="ru-RU" dirty="0" smtClean="0"/>
              <a:t>Право </a:t>
            </a:r>
            <a:r>
              <a:rPr lang="ru-RU" dirty="0"/>
              <a:t>на личное мнение.</a:t>
            </a:r>
          </a:p>
          <a:p>
            <a:r>
              <a:rPr lang="ru-RU" dirty="0" smtClean="0"/>
              <a:t>Ко</a:t>
            </a:r>
            <a:r>
              <a:rPr lang="ru-RU" dirty="0"/>
              <a:t> всем обращаться по имени.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00863" y="1440711"/>
            <a:ext cx="6518644" cy="5151475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Необходимо разделиться </a:t>
            </a:r>
            <a:r>
              <a:rPr lang="ru-RU" b="1" i="1" dirty="0">
                <a:solidFill>
                  <a:schemeClr val="bg1"/>
                </a:solidFill>
              </a:rPr>
              <a:t>по парам. За 3 минуты </a:t>
            </a:r>
            <a:r>
              <a:rPr lang="ru-RU" b="1" i="1" dirty="0" smtClean="0">
                <a:solidFill>
                  <a:schemeClr val="bg1"/>
                </a:solidFill>
              </a:rPr>
              <a:t>Вы </a:t>
            </a:r>
            <a:r>
              <a:rPr lang="ru-RU" b="1" i="1" dirty="0">
                <a:solidFill>
                  <a:schemeClr val="bg1"/>
                </a:solidFill>
              </a:rPr>
              <a:t>должны узнать друг у друга ответы на следующие вопросы</a:t>
            </a:r>
          </a:p>
          <a:p>
            <a:r>
              <a:rPr lang="ru-RU" dirty="0">
                <a:solidFill>
                  <a:srgbClr val="7030A0"/>
                </a:solidFill>
              </a:rPr>
              <a:t>1. Как педагога называют дома, на работе, среди друзей.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2. Любимый и нелюбимый продукт/блюдо</a:t>
            </a:r>
            <a:r>
              <a:rPr lang="ru-RU" dirty="0"/>
              <a:t>.</a:t>
            </a:r>
          </a:p>
          <a:p>
            <a:r>
              <a:rPr lang="ru-RU" dirty="0">
                <a:solidFill>
                  <a:srgbClr val="0000CC"/>
                </a:solidFill>
              </a:rPr>
              <a:t>3. Какой тип отдыха предпочитает.</a:t>
            </a:r>
          </a:p>
          <a:p>
            <a:r>
              <a:rPr lang="ru-RU" dirty="0">
                <a:solidFill>
                  <a:srgbClr val="990000"/>
                </a:solidFill>
              </a:rPr>
              <a:t>4. Какие есть увлечения, хобби.</a:t>
            </a:r>
          </a:p>
          <a:p>
            <a:r>
              <a:rPr lang="ru-RU" dirty="0">
                <a:solidFill>
                  <a:srgbClr val="800080"/>
                </a:solidFill>
              </a:rPr>
              <a:t>5. Какими положительными чертами характера обладает (какие есть навыки и достоинства</a:t>
            </a:r>
            <a:r>
              <a:rPr lang="ru-RU" dirty="0" smtClean="0">
                <a:solidFill>
                  <a:srgbClr val="800080"/>
                </a:solidFill>
              </a:rPr>
              <a:t>).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8465" y="389819"/>
            <a:ext cx="7187609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sz="2400" b="1" dirty="0" smtClean="0"/>
              <a:t>Игра </a:t>
            </a:r>
            <a:r>
              <a:rPr lang="ru-RU" sz="2400" b="1" dirty="0"/>
              <a:t>- интервью «Узнай все за 3 минуты</a:t>
            </a:r>
            <a:r>
              <a:rPr lang="ru-RU" sz="2400" b="1" dirty="0" smtClean="0"/>
              <a:t>»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66074" y="1644461"/>
            <a:ext cx="4051004" cy="3722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9197161" y="482152"/>
            <a:ext cx="1382233" cy="369332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chemeClr val="lt2">
                  <a:shade val="90000"/>
                  <a:alpha val="80000"/>
                  <a:satMod val="200000"/>
                </a:schemeClr>
              </a:gs>
            </a:gsLst>
          </a:gradFill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№ 1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27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/>
          <a:lstStyle/>
          <a:p>
            <a:pPr algn="ctr"/>
            <a:r>
              <a:rPr lang="ru-RU" b="1" dirty="0"/>
              <a:t>Информационный блок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«</a:t>
            </a:r>
            <a:r>
              <a:rPr lang="ru-RU" b="1" dirty="0"/>
              <a:t>Педагог- это уверенный человек!»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3384" y="3447663"/>
            <a:ext cx="2462198" cy="31014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038753" y="1561557"/>
            <a:ext cx="4901609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288290"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Уверенные в себе люди характеризуются: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• независимостью;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• самодостаточностью.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0112" y="1368134"/>
            <a:ext cx="6375990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288290"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Внешние признаки уверенного человека: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• выглядит спокойным;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• держится с достоинством;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• открытый взгляд;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• ровная осанка;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• спокойный и уверенный голос.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2771" y="3871430"/>
            <a:ext cx="7102549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288290"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Уверенный в себе человек умеет: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• отстаивать свою позицию мирно;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• откровенно высказываться без враждебности и самозащиты;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• отстаивать свои права, не попирая при этом прав других. Это прямое, открытое поведение, не преследующее цели причинить вред другим.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78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2881" y="308344"/>
            <a:ext cx="6465481" cy="574158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b="1" dirty="0" smtClean="0"/>
              <a:t>Работа в группах «Портрет </a:t>
            </a:r>
            <a:r>
              <a:rPr lang="ru-RU" b="1" dirty="0"/>
              <a:t>педагога</a:t>
            </a:r>
            <a:r>
              <a:rPr lang="ru-RU" b="1" dirty="0" smtClean="0"/>
              <a:t>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548035" y="410757"/>
            <a:ext cx="1382233" cy="369332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chemeClr val="lt2">
                  <a:shade val="90000"/>
                  <a:alpha val="80000"/>
                  <a:satMod val="200000"/>
                </a:schemeClr>
              </a:gs>
            </a:gsLst>
          </a:gradFill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№ 2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148042666"/>
              </p:ext>
            </p:extLst>
          </p:nvPr>
        </p:nvGraphicFramePr>
        <p:xfrm>
          <a:off x="765544" y="1254642"/>
          <a:ext cx="11057861" cy="5404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8035" y="1245683"/>
            <a:ext cx="2432570" cy="27113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723" y="1269485"/>
            <a:ext cx="2731128" cy="268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747437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/>
          <a:lstStyle/>
          <a:p>
            <a:pPr indent="144000" rtl="0"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   </a:t>
            </a:r>
          </a:p>
          <a:p>
            <a:pPr indent="144000" algn="ctr" rtl="0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 – администратор</a:t>
            </a:r>
          </a:p>
          <a:p>
            <a:pPr indent="144000" algn="ctr" rtl="0">
              <a:lnSpc>
                <a:spcPct val="100000"/>
              </a:lnSpc>
              <a:spcBef>
                <a:spcPts val="0"/>
              </a:spcBef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indent="144000" algn="ctr" rtl="0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и приезжие </a:t>
            </a:r>
          </a:p>
          <a:p>
            <a:pPr indent="144000" algn="ctr" rtl="0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(среди них 3  педагога)</a:t>
            </a:r>
          </a:p>
          <a:p>
            <a:pPr indent="144000" rtl="0">
              <a:lnSpc>
                <a:spcPct val="100000"/>
              </a:lnSpc>
              <a:spcBef>
                <a:spcPts val="0"/>
              </a:spcBef>
            </a:pPr>
            <a:endParaRPr lang="ru-RU" dirty="0"/>
          </a:p>
          <a:p>
            <a:pPr indent="144000" rtl="0">
              <a:lnSpc>
                <a:spcPct val="100000"/>
              </a:lnSpc>
              <a:spcBef>
                <a:spcPts val="0"/>
              </a:spcBef>
            </a:pPr>
            <a:endParaRPr lang="ru-RU" dirty="0" smtClean="0"/>
          </a:p>
          <a:p>
            <a:pPr indent="144000" rtl="0">
              <a:lnSpc>
                <a:spcPct val="100000"/>
              </a:lnSpc>
              <a:spcBef>
                <a:spcPts val="0"/>
              </a:spcBef>
            </a:pPr>
            <a:endParaRPr lang="ru-RU" dirty="0" smtClean="0"/>
          </a:p>
          <a:p>
            <a:pPr marL="108000" indent="144000" algn="ctr"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Видя табличку, все начинают выдавать себя за педагогов. </a:t>
            </a:r>
            <a:endParaRPr lang="ru-RU" dirty="0" smtClean="0"/>
          </a:p>
          <a:p>
            <a:pPr marL="108000" indent="144000" algn="ctr">
              <a:lnSpc>
                <a:spcPct val="100000"/>
              </a:lnSpc>
              <a:spcBef>
                <a:spcPts val="0"/>
              </a:spcBef>
            </a:pPr>
            <a:endParaRPr lang="ru-RU" dirty="0"/>
          </a:p>
          <a:p>
            <a:pPr marL="108000" indent="144000" algn="ctr"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Администратор </a:t>
            </a:r>
          </a:p>
          <a:p>
            <a:pPr marL="108000" indent="144000" algn="ctr"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должен </a:t>
            </a:r>
            <a:r>
              <a:rPr lang="ru-RU" dirty="0"/>
              <a:t>на свое усмотрение поселить трех человек.</a:t>
            </a:r>
          </a:p>
          <a:p>
            <a:pPr indent="144000" rtl="0">
              <a:lnSpc>
                <a:spcPct val="100000"/>
              </a:lnSpc>
              <a:spcBef>
                <a:spcPts val="0"/>
              </a:spcBef>
            </a:pP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902881" y="308344"/>
            <a:ext cx="7103435" cy="574158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b="1" dirty="0" smtClean="0"/>
              <a:t>Мини-театрализация «</a:t>
            </a:r>
            <a:r>
              <a:rPr lang="ru-RU" b="1" dirty="0" err="1" smtClean="0"/>
              <a:t>Гостинница</a:t>
            </a:r>
            <a:r>
              <a:rPr lang="ru-RU" b="1" dirty="0" smtClean="0"/>
              <a:t>»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8548" y="1632098"/>
            <a:ext cx="5851687" cy="45401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5709685" y="1807534"/>
            <a:ext cx="2679404" cy="11908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 свободных номера</a:t>
            </a:r>
          </a:p>
          <a:p>
            <a:pPr algn="ctr"/>
            <a:r>
              <a:rPr lang="ru-RU" dirty="0" smtClean="0"/>
              <a:t>«Места только для ПЕДАГОГОВ»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9548035" y="410757"/>
            <a:ext cx="1382233" cy="369332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chemeClr val="lt2">
                  <a:shade val="90000"/>
                  <a:alpha val="80000"/>
                  <a:satMod val="200000"/>
                </a:schemeClr>
              </a:gs>
            </a:gsLst>
          </a:gradFill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№ 3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2178788" y="1515139"/>
            <a:ext cx="8974765" cy="1079205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/>
          <a:lstStyle/>
          <a:p>
            <a:pPr marL="144000" indent="144000"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Необходимо нарисовать фломастерами три </a:t>
            </a:r>
            <a:r>
              <a:rPr lang="ru-RU" dirty="0"/>
              <a:t>круга, символизирующих профессиональное прошлое, настоящее и будущее. Расположение, размеры и цвет кругов участники выбирают сами в соответствии со своими ощущениями.</a:t>
            </a:r>
          </a:p>
          <a:p>
            <a:pPr indent="144000" rtl="0">
              <a:lnSpc>
                <a:spcPct val="100000"/>
              </a:lnSpc>
              <a:spcBef>
                <a:spcPts val="0"/>
              </a:spcBef>
            </a:pPr>
            <a:endParaRPr lang="ru-RU" dirty="0" smtClean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902881" y="132347"/>
            <a:ext cx="8645154" cy="1015969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marL="144000" lvl="0"/>
            <a:r>
              <a:rPr lang="ru-RU" b="1" dirty="0"/>
              <a:t>Упражнение «Мои </a:t>
            </a:r>
            <a:r>
              <a:rPr lang="ru-RU" b="1" u="sng" dirty="0" smtClean="0"/>
              <a:t>ПРОФЕССИОНАЛЬНЫЕ</a:t>
            </a:r>
            <a:r>
              <a:rPr lang="ru-RU" b="1" dirty="0" smtClean="0"/>
              <a:t> </a:t>
            </a:r>
            <a:r>
              <a:rPr lang="ru-RU" b="1" dirty="0"/>
              <a:t>планы: </a:t>
            </a:r>
            <a:r>
              <a:rPr lang="ru-RU" i="1" dirty="0"/>
              <a:t>Прошлое, настоящее и будущее</a:t>
            </a:r>
            <a:r>
              <a:rPr lang="ru-RU" b="1" dirty="0"/>
              <a:t>».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9962705" y="358998"/>
            <a:ext cx="1382233" cy="369332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chemeClr val="lt2">
                  <a:shade val="90000"/>
                  <a:alpha val="80000"/>
                  <a:satMod val="200000"/>
                </a:schemeClr>
              </a:gs>
            </a:gsLst>
          </a:gradFill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№ 4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902881" y="4614531"/>
            <a:ext cx="1456660" cy="148855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3143248" y="3487478"/>
            <a:ext cx="1903228" cy="190322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830183" y="2752729"/>
            <a:ext cx="2356884" cy="22647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955743" y="6283841"/>
            <a:ext cx="1238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Прошлое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91503" y="5436047"/>
            <a:ext cx="1443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Настоящее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78438" y="5066715"/>
            <a:ext cx="1199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Будущее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9292852" y="2868839"/>
            <a:ext cx="2488019" cy="652370"/>
          </a:xfrm>
          <a:prstGeom prst="wedgeRoundRectCallout">
            <a:avLst>
              <a:gd name="adj1" fmla="val -60189"/>
              <a:gd name="adj2" fmla="val 117508"/>
              <a:gd name="adj3" fmla="val 16667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ОБСУДИМ?!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10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902881" y="308344"/>
            <a:ext cx="8645154" cy="861238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marL="144000" algn="ctr"/>
            <a:r>
              <a:rPr lang="ru-RU" b="1" dirty="0" smtClean="0"/>
              <a:t>Завершение </a:t>
            </a:r>
            <a:r>
              <a:rPr lang="ru-RU" b="1" dirty="0"/>
              <a:t>«Пожелания по кругу»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9962705" y="358998"/>
            <a:ext cx="1382233" cy="369332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chemeClr val="lt2">
                  <a:shade val="90000"/>
                  <a:alpha val="80000"/>
                  <a:satMod val="200000"/>
                </a:schemeClr>
              </a:gs>
            </a:gsLst>
          </a:gradFill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№ 5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10240038" cy="451884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800" dirty="0" smtClean="0"/>
              <a:t>Необходимо пожелать своему </a:t>
            </a:r>
            <a:r>
              <a:rPr lang="ru-RU" sz="2800" dirty="0"/>
              <a:t>соседу </a:t>
            </a:r>
            <a:r>
              <a:rPr lang="ru-RU" sz="2800" dirty="0" smtClean="0"/>
              <a:t>что-нибудь ХОРОШЕЕ.</a:t>
            </a:r>
            <a:endParaRPr lang="ru-RU" sz="2800" dirty="0"/>
          </a:p>
          <a:p>
            <a:endParaRPr lang="ru-RU" sz="28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490" y="2573079"/>
            <a:ext cx="4706679" cy="3530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1462456574"/>
              </p:ext>
            </p:extLst>
          </p:nvPr>
        </p:nvGraphicFramePr>
        <p:xfrm>
          <a:off x="6635898" y="2482702"/>
          <a:ext cx="4453860" cy="3751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8770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E98DCA46-603B-4178-8707-30E192CE6B8D}"/>
              </a:ext>
            </a:extLst>
          </p:cNvPr>
          <p:cNvSpPr txBox="1">
            <a:spLocks/>
          </p:cNvSpPr>
          <p:nvPr/>
        </p:nvSpPr>
        <p:spPr>
          <a:xfrm>
            <a:off x="325001" y="398133"/>
            <a:ext cx="4391191" cy="91713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0" tIns="45720" rIns="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4000"/>
            <a:r>
              <a:rPr lang="ru-RU" sz="3600" dirty="0" smtClean="0">
                <a:solidFill>
                  <a:schemeClr val="bg1"/>
                </a:solidFill>
              </a:rPr>
              <a:t>Заключение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6192" y="1158950"/>
            <a:ext cx="6704346" cy="2707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  <a:buSzPts val="1200"/>
            </a:pP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r>
              <a:rPr lang="ru-RU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«Продолжи предложение».</a:t>
            </a:r>
            <a:endParaRPr lang="ru-RU" sz="2800" dirty="0">
              <a:solidFill>
                <a:srgbClr val="0033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 algn="just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Сегодня я узнала…</a:t>
            </a:r>
          </a:p>
          <a:p>
            <a:pPr marL="270510" algn="just">
              <a:spcAft>
                <a:spcPts val="0"/>
              </a:spcAft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Было интересно…</a:t>
            </a:r>
          </a:p>
          <a:p>
            <a:pPr marL="270510" algn="just">
              <a:spcAft>
                <a:spcPts val="0"/>
              </a:spcAft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Было трудно…</a:t>
            </a:r>
          </a:p>
          <a:p>
            <a:pPr marL="270510" algn="just">
              <a:spcAft>
                <a:spcPts val="0"/>
              </a:spcAft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Теперь я могу…</a:t>
            </a:r>
          </a:p>
          <a:p>
            <a:pPr marL="270510" algn="just">
              <a:spcAft>
                <a:spcPts val="0"/>
              </a:spcAft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Я попробую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66037" y="4263403"/>
            <a:ext cx="100194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«Самым </a:t>
            </a:r>
            <a:r>
              <a:rPr lang="ru-RU" sz="2400" b="1" i="1" dirty="0"/>
              <a:t>важным явлением в школе, самым поучительным предметом, самым живым примером для ученика является сам учитель. Он — олицетворенный метод обучения, само воплощение принципа </a:t>
            </a:r>
            <a:r>
              <a:rPr lang="ru-RU" sz="2400" b="1" i="1" dirty="0" smtClean="0"/>
              <a:t>воспитания».</a:t>
            </a:r>
          </a:p>
          <a:p>
            <a:r>
              <a:rPr lang="ru-RU" sz="2400" b="1" i="1" dirty="0"/>
              <a:t>	</a:t>
            </a:r>
            <a:r>
              <a:rPr lang="ru-RU" sz="2400" b="1" i="1" dirty="0" smtClean="0"/>
              <a:t>				           	Адольф </a:t>
            </a:r>
            <a:r>
              <a:rPr lang="ru-RU" sz="2400" b="1" i="1" dirty="0" err="1" smtClean="0"/>
              <a:t>Дистервег</a:t>
            </a:r>
            <a:endParaRPr lang="ru-RU" sz="24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аучная литература 16 х 9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_9411662_TF03431380" id="{C5372053-071F-4A30-B713-CAC0FBBF8602}" vid="{47BF81C2-3D26-44B6-92D3-BB3940A76306}"/>
    </a:ext>
  </a:extLst>
</a:theme>
</file>

<file path=ppt/theme/theme2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  <ds:schemaRef ds:uri="4873beb7-5857-4685-be1f-d57550cc96c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презентация, макет с лентами и полосками (широкоэкранный формат)</Template>
  <TotalTime>0</TotalTime>
  <Words>367</Words>
  <Application>Microsoft Office PowerPoint</Application>
  <PresentationFormat>Произвольный</PresentationFormat>
  <Paragraphs>82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Научная литература 16 х 9</vt:lpstr>
      <vt:lpstr>Тренинг для молодых  специалистов</vt:lpstr>
      <vt:lpstr>Презентация PowerPoint</vt:lpstr>
      <vt:lpstr>Презентация PowerPoint</vt:lpstr>
      <vt:lpstr>Информационный блок  «Педагог- это уверенный человек!»</vt:lpstr>
      <vt:lpstr>Работа в группах «Портрет педагога»</vt:lpstr>
      <vt:lpstr>Мини-театрализация «Гостинница»</vt:lpstr>
      <vt:lpstr>Упражнение «Мои ПРОФЕССИОНАЛЬНЫЕ планы: Прошлое, настоящее и будущее».</vt:lpstr>
      <vt:lpstr>Завершение «Пожелания по кругу» </vt:lpstr>
      <vt:lpstr>Презентация PowerPoint</vt:lpstr>
      <vt:lpstr>Спасибо за работу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2022-11-21T08:25:07Z</dcterms:created>
  <dcterms:modified xsi:type="dcterms:W3CDTF">2024-11-19T06:57:28Z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