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Default Extension="svg" ContentType="image/svg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3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Layouts/slideLayout29.xml" ContentType="application/vnd.openxmlformats-officedocument.presentationml.slideLayout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1" r:id="rId2"/>
    <p:sldMasterId id="2147483673" r:id="rId3"/>
  </p:sldMasterIdLst>
  <p:sldIdLst>
    <p:sldId id="256" r:id="rId4"/>
    <p:sldId id="268" r:id="rId5"/>
    <p:sldId id="266" r:id="rId6"/>
    <p:sldId id="263" r:id="rId7"/>
    <p:sldId id="271" r:id="rId8"/>
    <p:sldId id="269" r:id="rId9"/>
    <p:sldId id="259" r:id="rId10"/>
    <p:sldId id="262" r:id="rId11"/>
    <p:sldId id="272" r:id="rId12"/>
    <p:sldId id="264" r:id="rId13"/>
    <p:sldId id="257" r:id="rId14"/>
    <p:sldId id="265" r:id="rId15"/>
    <p:sldId id="258" r:id="rId16"/>
    <p:sldId id="261" r:id="rId17"/>
    <p:sldId id="260" r:id="rId1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72833802-FEF1-4C79-8D5D-14CF1EAF98D9}" styleName="Светлый стиль 2 — акцент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5987" autoAdjust="0"/>
    <p:restoredTop sz="94660"/>
  </p:normalViewPr>
  <p:slideViewPr>
    <p:cSldViewPr snapToGrid="0">
      <p:cViewPr varScale="1">
        <p:scale>
          <a:sx n="71" d="100"/>
          <a:sy n="71" d="100"/>
        </p:scale>
        <p:origin x="-648" y="-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3" Type="http://schemas.openxmlformats.org/officeDocument/2006/relationships/slideMaster" Target="slideMasters/slideMaster3.xml"/><Relationship Id="rId21" Type="http://schemas.openxmlformats.org/officeDocument/2006/relationships/theme" Target="theme/theme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10" Type="http://schemas.openxmlformats.org/officeDocument/2006/relationships/slide" Target="slides/slide7.xml"/><Relationship Id="rId19" Type="http://schemas.openxmlformats.org/officeDocument/2006/relationships/presProps" Target="pres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Relationship Id="rId5" Type="http://schemas.openxmlformats.org/officeDocument/2006/relationships/image" Target="../media/image6.svg"/><Relationship Id="rId4" Type="http://schemas.openxmlformats.org/officeDocument/2006/relationships/image" Target="../media/image4.png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svg"/><Relationship Id="rId4" Type="http://schemas.openxmlformats.org/officeDocument/2006/relationships/image" Target="../media/image4.png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9B89EBBF-D206-4B36-A39E-BF6DB6FA987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53465" y="159836"/>
            <a:ext cx="9144000" cy="2387600"/>
          </a:xfrm>
        </p:spPr>
        <p:txBody>
          <a:bodyPr anchor="b"/>
          <a:lstStyle>
            <a:lvl1pPr algn="ctr">
              <a:defRPr sz="6000" b="1">
                <a:solidFill>
                  <a:schemeClr val="accent1"/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pic>
        <p:nvPicPr>
          <p:cNvPr id="10" name="Рисунок 9" descr="Изображение выглядит как текст, LEGO, игрушка, векторная графика&#10;&#10;Автоматически созданное описание">
            <a:extLst>
              <a:ext uri="{FF2B5EF4-FFF2-40B4-BE49-F238E27FC236}">
                <a16:creationId xmlns:a16="http://schemas.microsoft.com/office/drawing/2014/main" xmlns="" id="{49494F75-C0BB-4B38-B9FA-5725AB03022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743725" y="2666198"/>
            <a:ext cx="7276553" cy="4191802"/>
          </a:xfrm>
          <a:prstGeom prst="rect">
            <a:avLst/>
          </a:prstGeom>
        </p:spPr>
      </p:pic>
      <p:sp>
        <p:nvSpPr>
          <p:cNvPr id="11" name="Овал 10">
            <a:extLst>
              <a:ext uri="{FF2B5EF4-FFF2-40B4-BE49-F238E27FC236}">
                <a16:creationId xmlns:a16="http://schemas.microsoft.com/office/drawing/2014/main" xmlns="" id="{48A8A65B-5230-4C23-81F5-FF0385CADC85}"/>
              </a:ext>
            </a:extLst>
          </p:cNvPr>
          <p:cNvSpPr/>
          <p:nvPr userDrawn="1"/>
        </p:nvSpPr>
        <p:spPr>
          <a:xfrm>
            <a:off x="823775" y="4243676"/>
            <a:ext cx="2848028" cy="1813389"/>
          </a:xfrm>
          <a:custGeom>
            <a:avLst/>
            <a:gdLst>
              <a:gd name="connsiteX0" fmla="*/ 0 w 6531428"/>
              <a:gd name="connsiteY0" fmla="*/ 986971 h 1973942"/>
              <a:gd name="connsiteX1" fmla="*/ 3265714 w 6531428"/>
              <a:gd name="connsiteY1" fmla="*/ 0 h 1973942"/>
              <a:gd name="connsiteX2" fmla="*/ 6531428 w 6531428"/>
              <a:gd name="connsiteY2" fmla="*/ 986971 h 1973942"/>
              <a:gd name="connsiteX3" fmla="*/ 3265714 w 6531428"/>
              <a:gd name="connsiteY3" fmla="*/ 1973942 h 1973942"/>
              <a:gd name="connsiteX4" fmla="*/ 0 w 6531428"/>
              <a:gd name="connsiteY4" fmla="*/ 986971 h 1973942"/>
              <a:gd name="connsiteX0" fmla="*/ 0 w 6583817"/>
              <a:gd name="connsiteY0" fmla="*/ 1036858 h 2023829"/>
              <a:gd name="connsiteX1" fmla="*/ 3265714 w 6583817"/>
              <a:gd name="connsiteY1" fmla="*/ 49887 h 2023829"/>
              <a:gd name="connsiteX2" fmla="*/ 5138057 w 6583817"/>
              <a:gd name="connsiteY2" fmla="*/ 238572 h 2023829"/>
              <a:gd name="connsiteX3" fmla="*/ 6531428 w 6583817"/>
              <a:gd name="connsiteY3" fmla="*/ 1036858 h 2023829"/>
              <a:gd name="connsiteX4" fmla="*/ 3265714 w 6583817"/>
              <a:gd name="connsiteY4" fmla="*/ 2023829 h 2023829"/>
              <a:gd name="connsiteX5" fmla="*/ 0 w 6583817"/>
              <a:gd name="connsiteY5" fmla="*/ 1036858 h 2023829"/>
              <a:gd name="connsiteX0" fmla="*/ 87004 w 6670821"/>
              <a:gd name="connsiteY0" fmla="*/ 1036858 h 2023829"/>
              <a:gd name="connsiteX1" fmla="*/ 1146547 w 6670821"/>
              <a:gd name="connsiteY1" fmla="*/ 267602 h 2023829"/>
              <a:gd name="connsiteX2" fmla="*/ 3352718 w 6670821"/>
              <a:gd name="connsiteY2" fmla="*/ 49887 h 2023829"/>
              <a:gd name="connsiteX3" fmla="*/ 5225061 w 6670821"/>
              <a:gd name="connsiteY3" fmla="*/ 238572 h 2023829"/>
              <a:gd name="connsiteX4" fmla="*/ 6618432 w 6670821"/>
              <a:gd name="connsiteY4" fmla="*/ 1036858 h 2023829"/>
              <a:gd name="connsiteX5" fmla="*/ 3352718 w 6670821"/>
              <a:gd name="connsiteY5" fmla="*/ 2023829 h 2023829"/>
              <a:gd name="connsiteX6" fmla="*/ 87004 w 6670821"/>
              <a:gd name="connsiteY6" fmla="*/ 1036858 h 2023829"/>
              <a:gd name="connsiteX0" fmla="*/ 87004 w 8875308"/>
              <a:gd name="connsiteY0" fmla="*/ 1015551 h 2002522"/>
              <a:gd name="connsiteX1" fmla="*/ 1146547 w 8875308"/>
              <a:gd name="connsiteY1" fmla="*/ 246295 h 2002522"/>
              <a:gd name="connsiteX2" fmla="*/ 3352718 w 8875308"/>
              <a:gd name="connsiteY2" fmla="*/ 28580 h 2002522"/>
              <a:gd name="connsiteX3" fmla="*/ 8795576 w 8875308"/>
              <a:gd name="connsiteY3" fmla="*/ 797837 h 2002522"/>
              <a:gd name="connsiteX4" fmla="*/ 6618432 w 8875308"/>
              <a:gd name="connsiteY4" fmla="*/ 1015551 h 2002522"/>
              <a:gd name="connsiteX5" fmla="*/ 3352718 w 8875308"/>
              <a:gd name="connsiteY5" fmla="*/ 2002522 h 2002522"/>
              <a:gd name="connsiteX6" fmla="*/ 87004 w 8875308"/>
              <a:gd name="connsiteY6" fmla="*/ 1015551 h 2002522"/>
              <a:gd name="connsiteX0" fmla="*/ 87004 w 10749712"/>
              <a:gd name="connsiteY0" fmla="*/ 1015551 h 2649021"/>
              <a:gd name="connsiteX1" fmla="*/ 1146547 w 10749712"/>
              <a:gd name="connsiteY1" fmla="*/ 246295 h 2649021"/>
              <a:gd name="connsiteX2" fmla="*/ 3352718 w 10749712"/>
              <a:gd name="connsiteY2" fmla="*/ 28580 h 2649021"/>
              <a:gd name="connsiteX3" fmla="*/ 8795576 w 10749712"/>
              <a:gd name="connsiteY3" fmla="*/ 797837 h 2649021"/>
              <a:gd name="connsiteX4" fmla="*/ 10711461 w 10749712"/>
              <a:gd name="connsiteY4" fmla="*/ 2568580 h 2649021"/>
              <a:gd name="connsiteX5" fmla="*/ 3352718 w 10749712"/>
              <a:gd name="connsiteY5" fmla="*/ 2002522 h 2649021"/>
              <a:gd name="connsiteX6" fmla="*/ 87004 w 10749712"/>
              <a:gd name="connsiteY6" fmla="*/ 1015551 h 2649021"/>
              <a:gd name="connsiteX0" fmla="*/ 87004 w 10746300"/>
              <a:gd name="connsiteY0" fmla="*/ 1042421 h 2675891"/>
              <a:gd name="connsiteX1" fmla="*/ 1146547 w 10746300"/>
              <a:gd name="connsiteY1" fmla="*/ 273165 h 2675891"/>
              <a:gd name="connsiteX2" fmla="*/ 3352718 w 10746300"/>
              <a:gd name="connsiteY2" fmla="*/ 55450 h 2675891"/>
              <a:gd name="connsiteX3" fmla="*/ 8606890 w 10746300"/>
              <a:gd name="connsiteY3" fmla="*/ 1216593 h 2675891"/>
              <a:gd name="connsiteX4" fmla="*/ 10711461 w 10746300"/>
              <a:gd name="connsiteY4" fmla="*/ 2595450 h 2675891"/>
              <a:gd name="connsiteX5" fmla="*/ 3352718 w 10746300"/>
              <a:gd name="connsiteY5" fmla="*/ 2029392 h 2675891"/>
              <a:gd name="connsiteX6" fmla="*/ 87004 w 10746300"/>
              <a:gd name="connsiteY6" fmla="*/ 1042421 h 2675891"/>
              <a:gd name="connsiteX0" fmla="*/ 87004 w 11635763"/>
              <a:gd name="connsiteY0" fmla="*/ 1042421 h 2430077"/>
              <a:gd name="connsiteX1" fmla="*/ 1146547 w 11635763"/>
              <a:gd name="connsiteY1" fmla="*/ 273165 h 2430077"/>
              <a:gd name="connsiteX2" fmla="*/ 3352718 w 11635763"/>
              <a:gd name="connsiteY2" fmla="*/ 55450 h 2430077"/>
              <a:gd name="connsiteX3" fmla="*/ 8606890 w 11635763"/>
              <a:gd name="connsiteY3" fmla="*/ 1216593 h 2430077"/>
              <a:gd name="connsiteX4" fmla="*/ 11611347 w 11635763"/>
              <a:gd name="connsiteY4" fmla="*/ 2319678 h 2430077"/>
              <a:gd name="connsiteX5" fmla="*/ 3352718 w 11635763"/>
              <a:gd name="connsiteY5" fmla="*/ 2029392 h 2430077"/>
              <a:gd name="connsiteX6" fmla="*/ 87004 w 11635763"/>
              <a:gd name="connsiteY6" fmla="*/ 1042421 h 2430077"/>
              <a:gd name="connsiteX0" fmla="*/ 52390 w 11601149"/>
              <a:gd name="connsiteY0" fmla="*/ 991845 h 2379501"/>
              <a:gd name="connsiteX1" fmla="*/ 1445761 w 11601149"/>
              <a:gd name="connsiteY1" fmla="*/ 759618 h 2379501"/>
              <a:gd name="connsiteX2" fmla="*/ 3318104 w 11601149"/>
              <a:gd name="connsiteY2" fmla="*/ 4874 h 2379501"/>
              <a:gd name="connsiteX3" fmla="*/ 8572276 w 11601149"/>
              <a:gd name="connsiteY3" fmla="*/ 1166017 h 2379501"/>
              <a:gd name="connsiteX4" fmla="*/ 11576733 w 11601149"/>
              <a:gd name="connsiteY4" fmla="*/ 2269102 h 2379501"/>
              <a:gd name="connsiteX5" fmla="*/ 3318104 w 11601149"/>
              <a:gd name="connsiteY5" fmla="*/ 1978816 h 2379501"/>
              <a:gd name="connsiteX6" fmla="*/ 52390 w 11601149"/>
              <a:gd name="connsiteY6" fmla="*/ 991845 h 2379501"/>
              <a:gd name="connsiteX0" fmla="*/ 29383 w 12681228"/>
              <a:gd name="connsiteY0" fmla="*/ 1964302 h 2358409"/>
              <a:gd name="connsiteX1" fmla="*/ 2525840 w 12681228"/>
              <a:gd name="connsiteY1" fmla="*/ 759618 h 2358409"/>
              <a:gd name="connsiteX2" fmla="*/ 4398183 w 12681228"/>
              <a:gd name="connsiteY2" fmla="*/ 4874 h 2358409"/>
              <a:gd name="connsiteX3" fmla="*/ 9652355 w 12681228"/>
              <a:gd name="connsiteY3" fmla="*/ 1166017 h 2358409"/>
              <a:gd name="connsiteX4" fmla="*/ 12656812 w 12681228"/>
              <a:gd name="connsiteY4" fmla="*/ 2269102 h 2358409"/>
              <a:gd name="connsiteX5" fmla="*/ 4398183 w 12681228"/>
              <a:gd name="connsiteY5" fmla="*/ 1978816 h 2358409"/>
              <a:gd name="connsiteX6" fmla="*/ 29383 w 12681228"/>
              <a:gd name="connsiteY6" fmla="*/ 1964302 h 2358409"/>
              <a:gd name="connsiteX0" fmla="*/ 29383 w 12681228"/>
              <a:gd name="connsiteY0" fmla="*/ 1228203 h 1622310"/>
              <a:gd name="connsiteX1" fmla="*/ 2525840 w 12681228"/>
              <a:gd name="connsiteY1" fmla="*/ 23519 h 1622310"/>
              <a:gd name="connsiteX2" fmla="*/ 5718983 w 12681228"/>
              <a:gd name="connsiteY2" fmla="*/ 676660 h 1622310"/>
              <a:gd name="connsiteX3" fmla="*/ 9652355 w 12681228"/>
              <a:gd name="connsiteY3" fmla="*/ 429918 h 1622310"/>
              <a:gd name="connsiteX4" fmla="*/ 12656812 w 12681228"/>
              <a:gd name="connsiteY4" fmla="*/ 1533003 h 1622310"/>
              <a:gd name="connsiteX5" fmla="*/ 4398183 w 12681228"/>
              <a:gd name="connsiteY5" fmla="*/ 1242717 h 1622310"/>
              <a:gd name="connsiteX6" fmla="*/ 29383 w 12681228"/>
              <a:gd name="connsiteY6" fmla="*/ 1228203 h 1622310"/>
              <a:gd name="connsiteX0" fmla="*/ 29383 w 12682468"/>
              <a:gd name="connsiteY0" fmla="*/ 1229191 h 1623298"/>
              <a:gd name="connsiteX1" fmla="*/ 2525840 w 12682468"/>
              <a:gd name="connsiteY1" fmla="*/ 24507 h 1623298"/>
              <a:gd name="connsiteX2" fmla="*/ 5718983 w 12682468"/>
              <a:gd name="connsiteY2" fmla="*/ 677648 h 1623298"/>
              <a:gd name="connsiteX3" fmla="*/ 9797498 w 12682468"/>
              <a:gd name="connsiteY3" fmla="*/ 648620 h 1623298"/>
              <a:gd name="connsiteX4" fmla="*/ 12656812 w 12682468"/>
              <a:gd name="connsiteY4" fmla="*/ 1533991 h 1623298"/>
              <a:gd name="connsiteX5" fmla="*/ 4398183 w 12682468"/>
              <a:gd name="connsiteY5" fmla="*/ 1243705 h 1623298"/>
              <a:gd name="connsiteX6" fmla="*/ 29383 w 12682468"/>
              <a:gd name="connsiteY6" fmla="*/ 1229191 h 1623298"/>
              <a:gd name="connsiteX0" fmla="*/ 29383 w 12682468"/>
              <a:gd name="connsiteY0" fmla="*/ 1229191 h 1623298"/>
              <a:gd name="connsiteX1" fmla="*/ 2525840 w 12682468"/>
              <a:gd name="connsiteY1" fmla="*/ 24507 h 1623298"/>
              <a:gd name="connsiteX2" fmla="*/ 5718983 w 12682468"/>
              <a:gd name="connsiteY2" fmla="*/ 677648 h 1623298"/>
              <a:gd name="connsiteX3" fmla="*/ 9797498 w 12682468"/>
              <a:gd name="connsiteY3" fmla="*/ 648620 h 1623298"/>
              <a:gd name="connsiteX4" fmla="*/ 12656812 w 12682468"/>
              <a:gd name="connsiteY4" fmla="*/ 1533991 h 1623298"/>
              <a:gd name="connsiteX5" fmla="*/ 4398183 w 12682468"/>
              <a:gd name="connsiteY5" fmla="*/ 1243705 h 1623298"/>
              <a:gd name="connsiteX6" fmla="*/ 29383 w 12682468"/>
              <a:gd name="connsiteY6" fmla="*/ 1229191 h 1623298"/>
              <a:gd name="connsiteX0" fmla="*/ 29383 w 12682468"/>
              <a:gd name="connsiteY0" fmla="*/ 1229191 h 1623298"/>
              <a:gd name="connsiteX1" fmla="*/ 2525840 w 12682468"/>
              <a:gd name="connsiteY1" fmla="*/ 24507 h 1623298"/>
              <a:gd name="connsiteX2" fmla="*/ 5718983 w 12682468"/>
              <a:gd name="connsiteY2" fmla="*/ 677648 h 1623298"/>
              <a:gd name="connsiteX3" fmla="*/ 9797498 w 12682468"/>
              <a:gd name="connsiteY3" fmla="*/ 648620 h 1623298"/>
              <a:gd name="connsiteX4" fmla="*/ 12656812 w 12682468"/>
              <a:gd name="connsiteY4" fmla="*/ 1533991 h 1623298"/>
              <a:gd name="connsiteX5" fmla="*/ 4398183 w 12682468"/>
              <a:gd name="connsiteY5" fmla="*/ 1243705 h 1623298"/>
              <a:gd name="connsiteX6" fmla="*/ 29383 w 12682468"/>
              <a:gd name="connsiteY6" fmla="*/ 1229191 h 1623298"/>
              <a:gd name="connsiteX0" fmla="*/ 29383 w 12682468"/>
              <a:gd name="connsiteY0" fmla="*/ 1229191 h 1623298"/>
              <a:gd name="connsiteX1" fmla="*/ 2525840 w 12682468"/>
              <a:gd name="connsiteY1" fmla="*/ 24507 h 1623298"/>
              <a:gd name="connsiteX2" fmla="*/ 5718983 w 12682468"/>
              <a:gd name="connsiteY2" fmla="*/ 677648 h 1623298"/>
              <a:gd name="connsiteX3" fmla="*/ 9797498 w 12682468"/>
              <a:gd name="connsiteY3" fmla="*/ 648620 h 1623298"/>
              <a:gd name="connsiteX4" fmla="*/ 12656812 w 12682468"/>
              <a:gd name="connsiteY4" fmla="*/ 1533991 h 1623298"/>
              <a:gd name="connsiteX5" fmla="*/ 4398183 w 12682468"/>
              <a:gd name="connsiteY5" fmla="*/ 1243705 h 1623298"/>
              <a:gd name="connsiteX6" fmla="*/ 29383 w 12682468"/>
              <a:gd name="connsiteY6" fmla="*/ 1229191 h 1623298"/>
              <a:gd name="connsiteX0" fmla="*/ 46705 w 12699790"/>
              <a:gd name="connsiteY0" fmla="*/ 1032301 h 1426408"/>
              <a:gd name="connsiteX1" fmla="*/ 2180305 w 12699790"/>
              <a:gd name="connsiteY1" fmla="*/ 30817 h 1426408"/>
              <a:gd name="connsiteX2" fmla="*/ 5736305 w 12699790"/>
              <a:gd name="connsiteY2" fmla="*/ 480758 h 1426408"/>
              <a:gd name="connsiteX3" fmla="*/ 9814820 w 12699790"/>
              <a:gd name="connsiteY3" fmla="*/ 451730 h 1426408"/>
              <a:gd name="connsiteX4" fmla="*/ 12674134 w 12699790"/>
              <a:gd name="connsiteY4" fmla="*/ 1337101 h 1426408"/>
              <a:gd name="connsiteX5" fmla="*/ 4415505 w 12699790"/>
              <a:gd name="connsiteY5" fmla="*/ 1046815 h 1426408"/>
              <a:gd name="connsiteX6" fmla="*/ 46705 w 12699790"/>
              <a:gd name="connsiteY6" fmla="*/ 1032301 h 1426408"/>
              <a:gd name="connsiteX0" fmla="*/ 387846 w 13104827"/>
              <a:gd name="connsiteY0" fmla="*/ 1032301 h 2413473"/>
              <a:gd name="connsiteX1" fmla="*/ 2521446 w 13104827"/>
              <a:gd name="connsiteY1" fmla="*/ 30817 h 2413473"/>
              <a:gd name="connsiteX2" fmla="*/ 6077446 w 13104827"/>
              <a:gd name="connsiteY2" fmla="*/ 480758 h 2413473"/>
              <a:gd name="connsiteX3" fmla="*/ 10155961 w 13104827"/>
              <a:gd name="connsiteY3" fmla="*/ 451730 h 2413473"/>
              <a:gd name="connsiteX4" fmla="*/ 13015275 w 13104827"/>
              <a:gd name="connsiteY4" fmla="*/ 1337101 h 2413473"/>
              <a:gd name="connsiteX5" fmla="*/ 11215503 w 13104827"/>
              <a:gd name="connsiteY5" fmla="*/ 2411157 h 2413473"/>
              <a:gd name="connsiteX6" fmla="*/ 387846 w 13104827"/>
              <a:gd name="connsiteY6" fmla="*/ 1032301 h 2413473"/>
              <a:gd name="connsiteX0" fmla="*/ 463794 w 13180775"/>
              <a:gd name="connsiteY0" fmla="*/ 1003397 h 2384569"/>
              <a:gd name="connsiteX1" fmla="*/ 2597394 w 13180775"/>
              <a:gd name="connsiteY1" fmla="*/ 1913 h 2384569"/>
              <a:gd name="connsiteX2" fmla="*/ 8199908 w 13180775"/>
              <a:gd name="connsiteY2" fmla="*/ 742139 h 2384569"/>
              <a:gd name="connsiteX3" fmla="*/ 10231909 w 13180775"/>
              <a:gd name="connsiteY3" fmla="*/ 422826 h 2384569"/>
              <a:gd name="connsiteX4" fmla="*/ 13091223 w 13180775"/>
              <a:gd name="connsiteY4" fmla="*/ 1308197 h 2384569"/>
              <a:gd name="connsiteX5" fmla="*/ 11291451 w 13180775"/>
              <a:gd name="connsiteY5" fmla="*/ 2382253 h 2384569"/>
              <a:gd name="connsiteX6" fmla="*/ 463794 w 13180775"/>
              <a:gd name="connsiteY6" fmla="*/ 1003397 h 2384569"/>
              <a:gd name="connsiteX0" fmla="*/ 41439 w 12758420"/>
              <a:gd name="connsiteY0" fmla="*/ 612625 h 1993797"/>
              <a:gd name="connsiteX1" fmla="*/ 7167953 w 12758420"/>
              <a:gd name="connsiteY1" fmla="*/ 1817313 h 1993797"/>
              <a:gd name="connsiteX2" fmla="*/ 7777553 w 12758420"/>
              <a:gd name="connsiteY2" fmla="*/ 351367 h 1993797"/>
              <a:gd name="connsiteX3" fmla="*/ 9809554 w 12758420"/>
              <a:gd name="connsiteY3" fmla="*/ 32054 h 1993797"/>
              <a:gd name="connsiteX4" fmla="*/ 12668868 w 12758420"/>
              <a:gd name="connsiteY4" fmla="*/ 917425 h 1993797"/>
              <a:gd name="connsiteX5" fmla="*/ 10869096 w 12758420"/>
              <a:gd name="connsiteY5" fmla="*/ 1991481 h 1993797"/>
              <a:gd name="connsiteX6" fmla="*/ 41439 w 12758420"/>
              <a:gd name="connsiteY6" fmla="*/ 612625 h 1993797"/>
              <a:gd name="connsiteX0" fmla="*/ 1824082 w 5569992"/>
              <a:gd name="connsiteY0" fmla="*/ 2267253 h 2272975"/>
              <a:gd name="connsiteX1" fmla="*/ 53339 w 5569992"/>
              <a:gd name="connsiteY1" fmla="*/ 1817313 h 2272975"/>
              <a:gd name="connsiteX2" fmla="*/ 662939 w 5569992"/>
              <a:gd name="connsiteY2" fmla="*/ 351367 h 2272975"/>
              <a:gd name="connsiteX3" fmla="*/ 2694940 w 5569992"/>
              <a:gd name="connsiteY3" fmla="*/ 32054 h 2272975"/>
              <a:gd name="connsiteX4" fmla="*/ 5554254 w 5569992"/>
              <a:gd name="connsiteY4" fmla="*/ 917425 h 2272975"/>
              <a:gd name="connsiteX5" fmla="*/ 3754482 w 5569992"/>
              <a:gd name="connsiteY5" fmla="*/ 1991481 h 2272975"/>
              <a:gd name="connsiteX6" fmla="*/ 1824082 w 5569992"/>
              <a:gd name="connsiteY6" fmla="*/ 2267253 h 2272975"/>
              <a:gd name="connsiteX0" fmla="*/ 1824082 w 3945162"/>
              <a:gd name="connsiteY0" fmla="*/ 2262360 h 2268664"/>
              <a:gd name="connsiteX1" fmla="*/ 53339 w 3945162"/>
              <a:gd name="connsiteY1" fmla="*/ 1812420 h 2268664"/>
              <a:gd name="connsiteX2" fmla="*/ 662939 w 3945162"/>
              <a:gd name="connsiteY2" fmla="*/ 346474 h 2268664"/>
              <a:gd name="connsiteX3" fmla="*/ 2694940 w 3945162"/>
              <a:gd name="connsiteY3" fmla="*/ 27161 h 2268664"/>
              <a:gd name="connsiteX4" fmla="*/ 3754483 w 3945162"/>
              <a:gd name="connsiteY4" fmla="*/ 839961 h 2268664"/>
              <a:gd name="connsiteX5" fmla="*/ 3754482 w 3945162"/>
              <a:gd name="connsiteY5" fmla="*/ 1986588 h 2268664"/>
              <a:gd name="connsiteX6" fmla="*/ 1824082 w 3945162"/>
              <a:gd name="connsiteY6" fmla="*/ 2262360 h 2268664"/>
              <a:gd name="connsiteX0" fmla="*/ 1824082 w 4016541"/>
              <a:gd name="connsiteY0" fmla="*/ 2262360 h 2264816"/>
              <a:gd name="connsiteX1" fmla="*/ 53339 w 4016541"/>
              <a:gd name="connsiteY1" fmla="*/ 1812420 h 2264816"/>
              <a:gd name="connsiteX2" fmla="*/ 662939 w 4016541"/>
              <a:gd name="connsiteY2" fmla="*/ 346474 h 2264816"/>
              <a:gd name="connsiteX3" fmla="*/ 2694940 w 4016541"/>
              <a:gd name="connsiteY3" fmla="*/ 27161 h 2264816"/>
              <a:gd name="connsiteX4" fmla="*/ 3754483 w 4016541"/>
              <a:gd name="connsiteY4" fmla="*/ 839961 h 2264816"/>
              <a:gd name="connsiteX5" fmla="*/ 3856082 w 4016541"/>
              <a:gd name="connsiteY5" fmla="*/ 1667274 h 2264816"/>
              <a:gd name="connsiteX6" fmla="*/ 1824082 w 4016541"/>
              <a:gd name="connsiteY6" fmla="*/ 2262360 h 2264816"/>
              <a:gd name="connsiteX0" fmla="*/ 1835134 w 4027593"/>
              <a:gd name="connsiteY0" fmla="*/ 2668373 h 2670829"/>
              <a:gd name="connsiteX1" fmla="*/ 64391 w 4027593"/>
              <a:gd name="connsiteY1" fmla="*/ 2218433 h 2670829"/>
              <a:gd name="connsiteX2" fmla="*/ 673991 w 4027593"/>
              <a:gd name="connsiteY2" fmla="*/ 752487 h 2670829"/>
              <a:gd name="connsiteX3" fmla="*/ 3358837 w 4027593"/>
              <a:gd name="connsiteY3" fmla="*/ 9708 h 2670829"/>
              <a:gd name="connsiteX4" fmla="*/ 3765535 w 4027593"/>
              <a:gd name="connsiteY4" fmla="*/ 1245974 h 2670829"/>
              <a:gd name="connsiteX5" fmla="*/ 3867134 w 4027593"/>
              <a:gd name="connsiteY5" fmla="*/ 2073287 h 2670829"/>
              <a:gd name="connsiteX6" fmla="*/ 1835134 w 4027593"/>
              <a:gd name="connsiteY6" fmla="*/ 2668373 h 2670829"/>
              <a:gd name="connsiteX0" fmla="*/ 1835134 w 4909037"/>
              <a:gd name="connsiteY0" fmla="*/ 2668375 h 2877367"/>
              <a:gd name="connsiteX1" fmla="*/ 64391 w 4909037"/>
              <a:gd name="connsiteY1" fmla="*/ 2218435 h 2877367"/>
              <a:gd name="connsiteX2" fmla="*/ 673991 w 4909037"/>
              <a:gd name="connsiteY2" fmla="*/ 752489 h 2877367"/>
              <a:gd name="connsiteX3" fmla="*/ 3358837 w 4909037"/>
              <a:gd name="connsiteY3" fmla="*/ 9710 h 2877367"/>
              <a:gd name="connsiteX4" fmla="*/ 3765535 w 4909037"/>
              <a:gd name="connsiteY4" fmla="*/ 1245976 h 2877367"/>
              <a:gd name="connsiteX5" fmla="*/ 4855224 w 4909037"/>
              <a:gd name="connsiteY5" fmla="*/ 2779069 h 2877367"/>
              <a:gd name="connsiteX6" fmla="*/ 1835134 w 4909037"/>
              <a:gd name="connsiteY6" fmla="*/ 2668375 h 2877367"/>
              <a:gd name="connsiteX0" fmla="*/ 1835134 w 4957386"/>
              <a:gd name="connsiteY0" fmla="*/ 2668375 h 3060296"/>
              <a:gd name="connsiteX1" fmla="*/ 64391 w 4957386"/>
              <a:gd name="connsiteY1" fmla="*/ 2218435 h 3060296"/>
              <a:gd name="connsiteX2" fmla="*/ 673991 w 4957386"/>
              <a:gd name="connsiteY2" fmla="*/ 752489 h 3060296"/>
              <a:gd name="connsiteX3" fmla="*/ 3358837 w 4957386"/>
              <a:gd name="connsiteY3" fmla="*/ 9710 h 3060296"/>
              <a:gd name="connsiteX4" fmla="*/ 3765535 w 4957386"/>
              <a:gd name="connsiteY4" fmla="*/ 1245976 h 3060296"/>
              <a:gd name="connsiteX5" fmla="*/ 4855224 w 4957386"/>
              <a:gd name="connsiteY5" fmla="*/ 2779069 h 3060296"/>
              <a:gd name="connsiteX6" fmla="*/ 863866 w 4957386"/>
              <a:gd name="connsiteY6" fmla="*/ 3052687 h 3060296"/>
              <a:gd name="connsiteX7" fmla="*/ 1835134 w 4957386"/>
              <a:gd name="connsiteY7" fmla="*/ 2668375 h 3060296"/>
              <a:gd name="connsiteX0" fmla="*/ 90983 w 4977684"/>
              <a:gd name="connsiteY0" fmla="*/ 2756598 h 3060296"/>
              <a:gd name="connsiteX1" fmla="*/ 84688 w 4977684"/>
              <a:gd name="connsiteY1" fmla="*/ 2218435 h 3060296"/>
              <a:gd name="connsiteX2" fmla="*/ 694288 w 4977684"/>
              <a:gd name="connsiteY2" fmla="*/ 752489 h 3060296"/>
              <a:gd name="connsiteX3" fmla="*/ 3379134 w 4977684"/>
              <a:gd name="connsiteY3" fmla="*/ 9710 h 3060296"/>
              <a:gd name="connsiteX4" fmla="*/ 3785832 w 4977684"/>
              <a:gd name="connsiteY4" fmla="*/ 1245976 h 3060296"/>
              <a:gd name="connsiteX5" fmla="*/ 4875521 w 4977684"/>
              <a:gd name="connsiteY5" fmla="*/ 2779069 h 3060296"/>
              <a:gd name="connsiteX6" fmla="*/ 884163 w 4977684"/>
              <a:gd name="connsiteY6" fmla="*/ 3052687 h 3060296"/>
              <a:gd name="connsiteX7" fmla="*/ 90983 w 4977684"/>
              <a:gd name="connsiteY7" fmla="*/ 2756598 h 3060296"/>
              <a:gd name="connsiteX0" fmla="*/ 90983 w 5250734"/>
              <a:gd name="connsiteY0" fmla="*/ 2746890 h 3065706"/>
              <a:gd name="connsiteX1" fmla="*/ 84688 w 5250734"/>
              <a:gd name="connsiteY1" fmla="*/ 2208727 h 3065706"/>
              <a:gd name="connsiteX2" fmla="*/ 694288 w 5250734"/>
              <a:gd name="connsiteY2" fmla="*/ 742781 h 3065706"/>
              <a:gd name="connsiteX3" fmla="*/ 3379134 w 5250734"/>
              <a:gd name="connsiteY3" fmla="*/ 2 h 3065706"/>
              <a:gd name="connsiteX4" fmla="*/ 4950368 w 5250734"/>
              <a:gd name="connsiteY4" fmla="*/ 742223 h 3065706"/>
              <a:gd name="connsiteX5" fmla="*/ 4875521 w 5250734"/>
              <a:gd name="connsiteY5" fmla="*/ 2769361 h 3065706"/>
              <a:gd name="connsiteX6" fmla="*/ 884163 w 5250734"/>
              <a:gd name="connsiteY6" fmla="*/ 3042979 h 3065706"/>
              <a:gd name="connsiteX7" fmla="*/ 90983 w 5250734"/>
              <a:gd name="connsiteY7" fmla="*/ 2746890 h 3065706"/>
              <a:gd name="connsiteX0" fmla="*/ 114524 w 5274277"/>
              <a:gd name="connsiteY0" fmla="*/ 3005381 h 3324197"/>
              <a:gd name="connsiteX1" fmla="*/ 108229 w 5274277"/>
              <a:gd name="connsiteY1" fmla="*/ 2467218 h 3324197"/>
              <a:gd name="connsiteX2" fmla="*/ 1088362 w 5274277"/>
              <a:gd name="connsiteY2" fmla="*/ 171983 h 3324197"/>
              <a:gd name="connsiteX3" fmla="*/ 3402675 w 5274277"/>
              <a:gd name="connsiteY3" fmla="*/ 258493 h 3324197"/>
              <a:gd name="connsiteX4" fmla="*/ 4973909 w 5274277"/>
              <a:gd name="connsiteY4" fmla="*/ 1000714 h 3324197"/>
              <a:gd name="connsiteX5" fmla="*/ 4899062 w 5274277"/>
              <a:gd name="connsiteY5" fmla="*/ 3027852 h 3324197"/>
              <a:gd name="connsiteX6" fmla="*/ 907704 w 5274277"/>
              <a:gd name="connsiteY6" fmla="*/ 3301470 h 3324197"/>
              <a:gd name="connsiteX7" fmla="*/ 114524 w 5274277"/>
              <a:gd name="connsiteY7" fmla="*/ 3005381 h 3324197"/>
              <a:gd name="connsiteX0" fmla="*/ 106288 w 5283683"/>
              <a:gd name="connsiteY0" fmla="*/ 3164182 h 3324199"/>
              <a:gd name="connsiteX1" fmla="*/ 117637 w 5283683"/>
              <a:gd name="connsiteY1" fmla="*/ 2467220 h 3324199"/>
              <a:gd name="connsiteX2" fmla="*/ 1097770 w 5283683"/>
              <a:gd name="connsiteY2" fmla="*/ 171985 h 3324199"/>
              <a:gd name="connsiteX3" fmla="*/ 3412083 w 5283683"/>
              <a:gd name="connsiteY3" fmla="*/ 258495 h 3324199"/>
              <a:gd name="connsiteX4" fmla="*/ 4983317 w 5283683"/>
              <a:gd name="connsiteY4" fmla="*/ 1000716 h 3324199"/>
              <a:gd name="connsiteX5" fmla="*/ 4908470 w 5283683"/>
              <a:gd name="connsiteY5" fmla="*/ 3027854 h 3324199"/>
              <a:gd name="connsiteX6" fmla="*/ 917112 w 5283683"/>
              <a:gd name="connsiteY6" fmla="*/ 3301472 h 3324199"/>
              <a:gd name="connsiteX7" fmla="*/ 106288 w 5283683"/>
              <a:gd name="connsiteY7" fmla="*/ 3164182 h 3324199"/>
              <a:gd name="connsiteX0" fmla="*/ 202241 w 5220839"/>
              <a:gd name="connsiteY0" fmla="*/ 3111248 h 3324199"/>
              <a:gd name="connsiteX1" fmla="*/ 54791 w 5220839"/>
              <a:gd name="connsiteY1" fmla="*/ 2467220 h 3324199"/>
              <a:gd name="connsiteX2" fmla="*/ 1034924 w 5220839"/>
              <a:gd name="connsiteY2" fmla="*/ 171985 h 3324199"/>
              <a:gd name="connsiteX3" fmla="*/ 3349237 w 5220839"/>
              <a:gd name="connsiteY3" fmla="*/ 258495 h 3324199"/>
              <a:gd name="connsiteX4" fmla="*/ 4920471 w 5220839"/>
              <a:gd name="connsiteY4" fmla="*/ 1000716 h 3324199"/>
              <a:gd name="connsiteX5" fmla="*/ 4845624 w 5220839"/>
              <a:gd name="connsiteY5" fmla="*/ 3027854 h 3324199"/>
              <a:gd name="connsiteX6" fmla="*/ 854266 w 5220839"/>
              <a:gd name="connsiteY6" fmla="*/ 3301472 h 3324199"/>
              <a:gd name="connsiteX7" fmla="*/ 202241 w 5220839"/>
              <a:gd name="connsiteY7" fmla="*/ 3111248 h 33241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220839" h="3324199">
                <a:moveTo>
                  <a:pt x="202241" y="3111248"/>
                </a:moveTo>
                <a:cubicBezTo>
                  <a:pt x="68995" y="2972206"/>
                  <a:pt x="-83989" y="2957097"/>
                  <a:pt x="54791" y="2467220"/>
                </a:cubicBezTo>
                <a:cubicBezTo>
                  <a:pt x="193571" y="1977343"/>
                  <a:pt x="485850" y="540106"/>
                  <a:pt x="1034924" y="171985"/>
                </a:cubicBezTo>
                <a:cubicBezTo>
                  <a:pt x="1583998" y="-196136"/>
                  <a:pt x="2701646" y="120373"/>
                  <a:pt x="3349237" y="258495"/>
                </a:cubicBezTo>
                <a:cubicBezTo>
                  <a:pt x="3996828" y="396617"/>
                  <a:pt x="4726947" y="727364"/>
                  <a:pt x="4920471" y="1000716"/>
                </a:cubicBezTo>
                <a:cubicBezTo>
                  <a:pt x="5113995" y="1274068"/>
                  <a:pt x="5523325" y="2644395"/>
                  <a:pt x="4845624" y="3027854"/>
                </a:cubicBezTo>
                <a:cubicBezTo>
                  <a:pt x="4167923" y="3411313"/>
                  <a:pt x="1357614" y="3319921"/>
                  <a:pt x="854266" y="3301472"/>
                </a:cubicBezTo>
                <a:cubicBezTo>
                  <a:pt x="350918" y="3283023"/>
                  <a:pt x="335487" y="3250290"/>
                  <a:pt x="202241" y="3111248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Овал 10">
            <a:extLst>
              <a:ext uri="{FF2B5EF4-FFF2-40B4-BE49-F238E27FC236}">
                <a16:creationId xmlns:a16="http://schemas.microsoft.com/office/drawing/2014/main" xmlns="" id="{79781773-A6AF-445B-98A7-19BA50546A92}"/>
              </a:ext>
            </a:extLst>
          </p:cNvPr>
          <p:cNvSpPr/>
          <p:nvPr userDrawn="1"/>
        </p:nvSpPr>
        <p:spPr>
          <a:xfrm>
            <a:off x="6684747" y="-165233"/>
            <a:ext cx="2191069" cy="1235483"/>
          </a:xfrm>
          <a:custGeom>
            <a:avLst/>
            <a:gdLst>
              <a:gd name="connsiteX0" fmla="*/ 0 w 6531428"/>
              <a:gd name="connsiteY0" fmla="*/ 986971 h 1973942"/>
              <a:gd name="connsiteX1" fmla="*/ 3265714 w 6531428"/>
              <a:gd name="connsiteY1" fmla="*/ 0 h 1973942"/>
              <a:gd name="connsiteX2" fmla="*/ 6531428 w 6531428"/>
              <a:gd name="connsiteY2" fmla="*/ 986971 h 1973942"/>
              <a:gd name="connsiteX3" fmla="*/ 3265714 w 6531428"/>
              <a:gd name="connsiteY3" fmla="*/ 1973942 h 1973942"/>
              <a:gd name="connsiteX4" fmla="*/ 0 w 6531428"/>
              <a:gd name="connsiteY4" fmla="*/ 986971 h 1973942"/>
              <a:gd name="connsiteX0" fmla="*/ 0 w 6583817"/>
              <a:gd name="connsiteY0" fmla="*/ 1036858 h 2023829"/>
              <a:gd name="connsiteX1" fmla="*/ 3265714 w 6583817"/>
              <a:gd name="connsiteY1" fmla="*/ 49887 h 2023829"/>
              <a:gd name="connsiteX2" fmla="*/ 5138057 w 6583817"/>
              <a:gd name="connsiteY2" fmla="*/ 238572 h 2023829"/>
              <a:gd name="connsiteX3" fmla="*/ 6531428 w 6583817"/>
              <a:gd name="connsiteY3" fmla="*/ 1036858 h 2023829"/>
              <a:gd name="connsiteX4" fmla="*/ 3265714 w 6583817"/>
              <a:gd name="connsiteY4" fmla="*/ 2023829 h 2023829"/>
              <a:gd name="connsiteX5" fmla="*/ 0 w 6583817"/>
              <a:gd name="connsiteY5" fmla="*/ 1036858 h 2023829"/>
              <a:gd name="connsiteX0" fmla="*/ 87004 w 6670821"/>
              <a:gd name="connsiteY0" fmla="*/ 1036858 h 2023829"/>
              <a:gd name="connsiteX1" fmla="*/ 1146547 w 6670821"/>
              <a:gd name="connsiteY1" fmla="*/ 267602 h 2023829"/>
              <a:gd name="connsiteX2" fmla="*/ 3352718 w 6670821"/>
              <a:gd name="connsiteY2" fmla="*/ 49887 h 2023829"/>
              <a:gd name="connsiteX3" fmla="*/ 5225061 w 6670821"/>
              <a:gd name="connsiteY3" fmla="*/ 238572 h 2023829"/>
              <a:gd name="connsiteX4" fmla="*/ 6618432 w 6670821"/>
              <a:gd name="connsiteY4" fmla="*/ 1036858 h 2023829"/>
              <a:gd name="connsiteX5" fmla="*/ 3352718 w 6670821"/>
              <a:gd name="connsiteY5" fmla="*/ 2023829 h 2023829"/>
              <a:gd name="connsiteX6" fmla="*/ 87004 w 6670821"/>
              <a:gd name="connsiteY6" fmla="*/ 1036858 h 2023829"/>
              <a:gd name="connsiteX0" fmla="*/ 87004 w 8875308"/>
              <a:gd name="connsiteY0" fmla="*/ 1015551 h 2002522"/>
              <a:gd name="connsiteX1" fmla="*/ 1146547 w 8875308"/>
              <a:gd name="connsiteY1" fmla="*/ 246295 h 2002522"/>
              <a:gd name="connsiteX2" fmla="*/ 3352718 w 8875308"/>
              <a:gd name="connsiteY2" fmla="*/ 28580 h 2002522"/>
              <a:gd name="connsiteX3" fmla="*/ 8795576 w 8875308"/>
              <a:gd name="connsiteY3" fmla="*/ 797837 h 2002522"/>
              <a:gd name="connsiteX4" fmla="*/ 6618432 w 8875308"/>
              <a:gd name="connsiteY4" fmla="*/ 1015551 h 2002522"/>
              <a:gd name="connsiteX5" fmla="*/ 3352718 w 8875308"/>
              <a:gd name="connsiteY5" fmla="*/ 2002522 h 2002522"/>
              <a:gd name="connsiteX6" fmla="*/ 87004 w 8875308"/>
              <a:gd name="connsiteY6" fmla="*/ 1015551 h 2002522"/>
              <a:gd name="connsiteX0" fmla="*/ 87004 w 10749712"/>
              <a:gd name="connsiteY0" fmla="*/ 1015551 h 2649021"/>
              <a:gd name="connsiteX1" fmla="*/ 1146547 w 10749712"/>
              <a:gd name="connsiteY1" fmla="*/ 246295 h 2649021"/>
              <a:gd name="connsiteX2" fmla="*/ 3352718 w 10749712"/>
              <a:gd name="connsiteY2" fmla="*/ 28580 h 2649021"/>
              <a:gd name="connsiteX3" fmla="*/ 8795576 w 10749712"/>
              <a:gd name="connsiteY3" fmla="*/ 797837 h 2649021"/>
              <a:gd name="connsiteX4" fmla="*/ 10711461 w 10749712"/>
              <a:gd name="connsiteY4" fmla="*/ 2568580 h 2649021"/>
              <a:gd name="connsiteX5" fmla="*/ 3352718 w 10749712"/>
              <a:gd name="connsiteY5" fmla="*/ 2002522 h 2649021"/>
              <a:gd name="connsiteX6" fmla="*/ 87004 w 10749712"/>
              <a:gd name="connsiteY6" fmla="*/ 1015551 h 2649021"/>
              <a:gd name="connsiteX0" fmla="*/ 87004 w 10746300"/>
              <a:gd name="connsiteY0" fmla="*/ 1042421 h 2675891"/>
              <a:gd name="connsiteX1" fmla="*/ 1146547 w 10746300"/>
              <a:gd name="connsiteY1" fmla="*/ 273165 h 2675891"/>
              <a:gd name="connsiteX2" fmla="*/ 3352718 w 10746300"/>
              <a:gd name="connsiteY2" fmla="*/ 55450 h 2675891"/>
              <a:gd name="connsiteX3" fmla="*/ 8606890 w 10746300"/>
              <a:gd name="connsiteY3" fmla="*/ 1216593 h 2675891"/>
              <a:gd name="connsiteX4" fmla="*/ 10711461 w 10746300"/>
              <a:gd name="connsiteY4" fmla="*/ 2595450 h 2675891"/>
              <a:gd name="connsiteX5" fmla="*/ 3352718 w 10746300"/>
              <a:gd name="connsiteY5" fmla="*/ 2029392 h 2675891"/>
              <a:gd name="connsiteX6" fmla="*/ 87004 w 10746300"/>
              <a:gd name="connsiteY6" fmla="*/ 1042421 h 2675891"/>
              <a:gd name="connsiteX0" fmla="*/ 87004 w 11635763"/>
              <a:gd name="connsiteY0" fmla="*/ 1042421 h 2430077"/>
              <a:gd name="connsiteX1" fmla="*/ 1146547 w 11635763"/>
              <a:gd name="connsiteY1" fmla="*/ 273165 h 2430077"/>
              <a:gd name="connsiteX2" fmla="*/ 3352718 w 11635763"/>
              <a:gd name="connsiteY2" fmla="*/ 55450 h 2430077"/>
              <a:gd name="connsiteX3" fmla="*/ 8606890 w 11635763"/>
              <a:gd name="connsiteY3" fmla="*/ 1216593 h 2430077"/>
              <a:gd name="connsiteX4" fmla="*/ 11611347 w 11635763"/>
              <a:gd name="connsiteY4" fmla="*/ 2319678 h 2430077"/>
              <a:gd name="connsiteX5" fmla="*/ 3352718 w 11635763"/>
              <a:gd name="connsiteY5" fmla="*/ 2029392 h 2430077"/>
              <a:gd name="connsiteX6" fmla="*/ 87004 w 11635763"/>
              <a:gd name="connsiteY6" fmla="*/ 1042421 h 2430077"/>
              <a:gd name="connsiteX0" fmla="*/ 52390 w 11601149"/>
              <a:gd name="connsiteY0" fmla="*/ 991845 h 2379501"/>
              <a:gd name="connsiteX1" fmla="*/ 1445761 w 11601149"/>
              <a:gd name="connsiteY1" fmla="*/ 759618 h 2379501"/>
              <a:gd name="connsiteX2" fmla="*/ 3318104 w 11601149"/>
              <a:gd name="connsiteY2" fmla="*/ 4874 h 2379501"/>
              <a:gd name="connsiteX3" fmla="*/ 8572276 w 11601149"/>
              <a:gd name="connsiteY3" fmla="*/ 1166017 h 2379501"/>
              <a:gd name="connsiteX4" fmla="*/ 11576733 w 11601149"/>
              <a:gd name="connsiteY4" fmla="*/ 2269102 h 2379501"/>
              <a:gd name="connsiteX5" fmla="*/ 3318104 w 11601149"/>
              <a:gd name="connsiteY5" fmla="*/ 1978816 h 2379501"/>
              <a:gd name="connsiteX6" fmla="*/ 52390 w 11601149"/>
              <a:gd name="connsiteY6" fmla="*/ 991845 h 2379501"/>
              <a:gd name="connsiteX0" fmla="*/ 29383 w 12681228"/>
              <a:gd name="connsiteY0" fmla="*/ 1964302 h 2358409"/>
              <a:gd name="connsiteX1" fmla="*/ 2525840 w 12681228"/>
              <a:gd name="connsiteY1" fmla="*/ 759618 h 2358409"/>
              <a:gd name="connsiteX2" fmla="*/ 4398183 w 12681228"/>
              <a:gd name="connsiteY2" fmla="*/ 4874 h 2358409"/>
              <a:gd name="connsiteX3" fmla="*/ 9652355 w 12681228"/>
              <a:gd name="connsiteY3" fmla="*/ 1166017 h 2358409"/>
              <a:gd name="connsiteX4" fmla="*/ 12656812 w 12681228"/>
              <a:gd name="connsiteY4" fmla="*/ 2269102 h 2358409"/>
              <a:gd name="connsiteX5" fmla="*/ 4398183 w 12681228"/>
              <a:gd name="connsiteY5" fmla="*/ 1978816 h 2358409"/>
              <a:gd name="connsiteX6" fmla="*/ 29383 w 12681228"/>
              <a:gd name="connsiteY6" fmla="*/ 1964302 h 2358409"/>
              <a:gd name="connsiteX0" fmla="*/ 29383 w 12681228"/>
              <a:gd name="connsiteY0" fmla="*/ 1228203 h 1622310"/>
              <a:gd name="connsiteX1" fmla="*/ 2525840 w 12681228"/>
              <a:gd name="connsiteY1" fmla="*/ 23519 h 1622310"/>
              <a:gd name="connsiteX2" fmla="*/ 5718983 w 12681228"/>
              <a:gd name="connsiteY2" fmla="*/ 676660 h 1622310"/>
              <a:gd name="connsiteX3" fmla="*/ 9652355 w 12681228"/>
              <a:gd name="connsiteY3" fmla="*/ 429918 h 1622310"/>
              <a:gd name="connsiteX4" fmla="*/ 12656812 w 12681228"/>
              <a:gd name="connsiteY4" fmla="*/ 1533003 h 1622310"/>
              <a:gd name="connsiteX5" fmla="*/ 4398183 w 12681228"/>
              <a:gd name="connsiteY5" fmla="*/ 1242717 h 1622310"/>
              <a:gd name="connsiteX6" fmla="*/ 29383 w 12681228"/>
              <a:gd name="connsiteY6" fmla="*/ 1228203 h 1622310"/>
              <a:gd name="connsiteX0" fmla="*/ 29383 w 12682468"/>
              <a:gd name="connsiteY0" fmla="*/ 1229191 h 1623298"/>
              <a:gd name="connsiteX1" fmla="*/ 2525840 w 12682468"/>
              <a:gd name="connsiteY1" fmla="*/ 24507 h 1623298"/>
              <a:gd name="connsiteX2" fmla="*/ 5718983 w 12682468"/>
              <a:gd name="connsiteY2" fmla="*/ 677648 h 1623298"/>
              <a:gd name="connsiteX3" fmla="*/ 9797498 w 12682468"/>
              <a:gd name="connsiteY3" fmla="*/ 648620 h 1623298"/>
              <a:gd name="connsiteX4" fmla="*/ 12656812 w 12682468"/>
              <a:gd name="connsiteY4" fmla="*/ 1533991 h 1623298"/>
              <a:gd name="connsiteX5" fmla="*/ 4398183 w 12682468"/>
              <a:gd name="connsiteY5" fmla="*/ 1243705 h 1623298"/>
              <a:gd name="connsiteX6" fmla="*/ 29383 w 12682468"/>
              <a:gd name="connsiteY6" fmla="*/ 1229191 h 1623298"/>
              <a:gd name="connsiteX0" fmla="*/ 29383 w 12682468"/>
              <a:gd name="connsiteY0" fmla="*/ 1229191 h 1623298"/>
              <a:gd name="connsiteX1" fmla="*/ 2525840 w 12682468"/>
              <a:gd name="connsiteY1" fmla="*/ 24507 h 1623298"/>
              <a:gd name="connsiteX2" fmla="*/ 5718983 w 12682468"/>
              <a:gd name="connsiteY2" fmla="*/ 677648 h 1623298"/>
              <a:gd name="connsiteX3" fmla="*/ 9797498 w 12682468"/>
              <a:gd name="connsiteY3" fmla="*/ 648620 h 1623298"/>
              <a:gd name="connsiteX4" fmla="*/ 12656812 w 12682468"/>
              <a:gd name="connsiteY4" fmla="*/ 1533991 h 1623298"/>
              <a:gd name="connsiteX5" fmla="*/ 4398183 w 12682468"/>
              <a:gd name="connsiteY5" fmla="*/ 1243705 h 1623298"/>
              <a:gd name="connsiteX6" fmla="*/ 29383 w 12682468"/>
              <a:gd name="connsiteY6" fmla="*/ 1229191 h 1623298"/>
              <a:gd name="connsiteX0" fmla="*/ 29383 w 12682468"/>
              <a:gd name="connsiteY0" fmla="*/ 1229191 h 1623298"/>
              <a:gd name="connsiteX1" fmla="*/ 2525840 w 12682468"/>
              <a:gd name="connsiteY1" fmla="*/ 24507 h 1623298"/>
              <a:gd name="connsiteX2" fmla="*/ 5718983 w 12682468"/>
              <a:gd name="connsiteY2" fmla="*/ 677648 h 1623298"/>
              <a:gd name="connsiteX3" fmla="*/ 9797498 w 12682468"/>
              <a:gd name="connsiteY3" fmla="*/ 648620 h 1623298"/>
              <a:gd name="connsiteX4" fmla="*/ 12656812 w 12682468"/>
              <a:gd name="connsiteY4" fmla="*/ 1533991 h 1623298"/>
              <a:gd name="connsiteX5" fmla="*/ 4398183 w 12682468"/>
              <a:gd name="connsiteY5" fmla="*/ 1243705 h 1623298"/>
              <a:gd name="connsiteX6" fmla="*/ 29383 w 12682468"/>
              <a:gd name="connsiteY6" fmla="*/ 1229191 h 1623298"/>
              <a:gd name="connsiteX0" fmla="*/ 29383 w 12682468"/>
              <a:gd name="connsiteY0" fmla="*/ 1229191 h 1623298"/>
              <a:gd name="connsiteX1" fmla="*/ 2525840 w 12682468"/>
              <a:gd name="connsiteY1" fmla="*/ 24507 h 1623298"/>
              <a:gd name="connsiteX2" fmla="*/ 5718983 w 12682468"/>
              <a:gd name="connsiteY2" fmla="*/ 677648 h 1623298"/>
              <a:gd name="connsiteX3" fmla="*/ 9797498 w 12682468"/>
              <a:gd name="connsiteY3" fmla="*/ 648620 h 1623298"/>
              <a:gd name="connsiteX4" fmla="*/ 12656812 w 12682468"/>
              <a:gd name="connsiteY4" fmla="*/ 1533991 h 1623298"/>
              <a:gd name="connsiteX5" fmla="*/ 4398183 w 12682468"/>
              <a:gd name="connsiteY5" fmla="*/ 1243705 h 1623298"/>
              <a:gd name="connsiteX6" fmla="*/ 29383 w 12682468"/>
              <a:gd name="connsiteY6" fmla="*/ 1229191 h 1623298"/>
              <a:gd name="connsiteX0" fmla="*/ 46705 w 12699790"/>
              <a:gd name="connsiteY0" fmla="*/ 1032301 h 1426408"/>
              <a:gd name="connsiteX1" fmla="*/ 2180305 w 12699790"/>
              <a:gd name="connsiteY1" fmla="*/ 30817 h 1426408"/>
              <a:gd name="connsiteX2" fmla="*/ 5736305 w 12699790"/>
              <a:gd name="connsiteY2" fmla="*/ 480758 h 1426408"/>
              <a:gd name="connsiteX3" fmla="*/ 9814820 w 12699790"/>
              <a:gd name="connsiteY3" fmla="*/ 451730 h 1426408"/>
              <a:gd name="connsiteX4" fmla="*/ 12674134 w 12699790"/>
              <a:gd name="connsiteY4" fmla="*/ 1337101 h 1426408"/>
              <a:gd name="connsiteX5" fmla="*/ 4415505 w 12699790"/>
              <a:gd name="connsiteY5" fmla="*/ 1046815 h 1426408"/>
              <a:gd name="connsiteX6" fmla="*/ 46705 w 12699790"/>
              <a:gd name="connsiteY6" fmla="*/ 1032301 h 1426408"/>
              <a:gd name="connsiteX0" fmla="*/ 387846 w 13104827"/>
              <a:gd name="connsiteY0" fmla="*/ 1032301 h 2413473"/>
              <a:gd name="connsiteX1" fmla="*/ 2521446 w 13104827"/>
              <a:gd name="connsiteY1" fmla="*/ 30817 h 2413473"/>
              <a:gd name="connsiteX2" fmla="*/ 6077446 w 13104827"/>
              <a:gd name="connsiteY2" fmla="*/ 480758 h 2413473"/>
              <a:gd name="connsiteX3" fmla="*/ 10155961 w 13104827"/>
              <a:gd name="connsiteY3" fmla="*/ 451730 h 2413473"/>
              <a:gd name="connsiteX4" fmla="*/ 13015275 w 13104827"/>
              <a:gd name="connsiteY4" fmla="*/ 1337101 h 2413473"/>
              <a:gd name="connsiteX5" fmla="*/ 11215503 w 13104827"/>
              <a:gd name="connsiteY5" fmla="*/ 2411157 h 2413473"/>
              <a:gd name="connsiteX6" fmla="*/ 387846 w 13104827"/>
              <a:gd name="connsiteY6" fmla="*/ 1032301 h 2413473"/>
              <a:gd name="connsiteX0" fmla="*/ 463794 w 13180775"/>
              <a:gd name="connsiteY0" fmla="*/ 1003397 h 2384569"/>
              <a:gd name="connsiteX1" fmla="*/ 2597394 w 13180775"/>
              <a:gd name="connsiteY1" fmla="*/ 1913 h 2384569"/>
              <a:gd name="connsiteX2" fmla="*/ 8199908 w 13180775"/>
              <a:gd name="connsiteY2" fmla="*/ 742139 h 2384569"/>
              <a:gd name="connsiteX3" fmla="*/ 10231909 w 13180775"/>
              <a:gd name="connsiteY3" fmla="*/ 422826 h 2384569"/>
              <a:gd name="connsiteX4" fmla="*/ 13091223 w 13180775"/>
              <a:gd name="connsiteY4" fmla="*/ 1308197 h 2384569"/>
              <a:gd name="connsiteX5" fmla="*/ 11291451 w 13180775"/>
              <a:gd name="connsiteY5" fmla="*/ 2382253 h 2384569"/>
              <a:gd name="connsiteX6" fmla="*/ 463794 w 13180775"/>
              <a:gd name="connsiteY6" fmla="*/ 1003397 h 2384569"/>
              <a:gd name="connsiteX0" fmla="*/ 41439 w 12758420"/>
              <a:gd name="connsiteY0" fmla="*/ 612625 h 1993797"/>
              <a:gd name="connsiteX1" fmla="*/ 7167953 w 12758420"/>
              <a:gd name="connsiteY1" fmla="*/ 1817313 h 1993797"/>
              <a:gd name="connsiteX2" fmla="*/ 7777553 w 12758420"/>
              <a:gd name="connsiteY2" fmla="*/ 351367 h 1993797"/>
              <a:gd name="connsiteX3" fmla="*/ 9809554 w 12758420"/>
              <a:gd name="connsiteY3" fmla="*/ 32054 h 1993797"/>
              <a:gd name="connsiteX4" fmla="*/ 12668868 w 12758420"/>
              <a:gd name="connsiteY4" fmla="*/ 917425 h 1993797"/>
              <a:gd name="connsiteX5" fmla="*/ 10869096 w 12758420"/>
              <a:gd name="connsiteY5" fmla="*/ 1991481 h 1993797"/>
              <a:gd name="connsiteX6" fmla="*/ 41439 w 12758420"/>
              <a:gd name="connsiteY6" fmla="*/ 612625 h 1993797"/>
              <a:gd name="connsiteX0" fmla="*/ 1824082 w 5569992"/>
              <a:gd name="connsiteY0" fmla="*/ 2267253 h 2272975"/>
              <a:gd name="connsiteX1" fmla="*/ 53339 w 5569992"/>
              <a:gd name="connsiteY1" fmla="*/ 1817313 h 2272975"/>
              <a:gd name="connsiteX2" fmla="*/ 662939 w 5569992"/>
              <a:gd name="connsiteY2" fmla="*/ 351367 h 2272975"/>
              <a:gd name="connsiteX3" fmla="*/ 2694940 w 5569992"/>
              <a:gd name="connsiteY3" fmla="*/ 32054 h 2272975"/>
              <a:gd name="connsiteX4" fmla="*/ 5554254 w 5569992"/>
              <a:gd name="connsiteY4" fmla="*/ 917425 h 2272975"/>
              <a:gd name="connsiteX5" fmla="*/ 3754482 w 5569992"/>
              <a:gd name="connsiteY5" fmla="*/ 1991481 h 2272975"/>
              <a:gd name="connsiteX6" fmla="*/ 1824082 w 5569992"/>
              <a:gd name="connsiteY6" fmla="*/ 2267253 h 2272975"/>
              <a:gd name="connsiteX0" fmla="*/ 1824082 w 3945162"/>
              <a:gd name="connsiteY0" fmla="*/ 2262360 h 2268664"/>
              <a:gd name="connsiteX1" fmla="*/ 53339 w 3945162"/>
              <a:gd name="connsiteY1" fmla="*/ 1812420 h 2268664"/>
              <a:gd name="connsiteX2" fmla="*/ 662939 w 3945162"/>
              <a:gd name="connsiteY2" fmla="*/ 346474 h 2268664"/>
              <a:gd name="connsiteX3" fmla="*/ 2694940 w 3945162"/>
              <a:gd name="connsiteY3" fmla="*/ 27161 h 2268664"/>
              <a:gd name="connsiteX4" fmla="*/ 3754483 w 3945162"/>
              <a:gd name="connsiteY4" fmla="*/ 839961 h 2268664"/>
              <a:gd name="connsiteX5" fmla="*/ 3754482 w 3945162"/>
              <a:gd name="connsiteY5" fmla="*/ 1986588 h 2268664"/>
              <a:gd name="connsiteX6" fmla="*/ 1824082 w 3945162"/>
              <a:gd name="connsiteY6" fmla="*/ 2262360 h 2268664"/>
              <a:gd name="connsiteX0" fmla="*/ 1824082 w 4016541"/>
              <a:gd name="connsiteY0" fmla="*/ 2262360 h 2264816"/>
              <a:gd name="connsiteX1" fmla="*/ 53339 w 4016541"/>
              <a:gd name="connsiteY1" fmla="*/ 1812420 h 2264816"/>
              <a:gd name="connsiteX2" fmla="*/ 662939 w 4016541"/>
              <a:gd name="connsiteY2" fmla="*/ 346474 h 2264816"/>
              <a:gd name="connsiteX3" fmla="*/ 2694940 w 4016541"/>
              <a:gd name="connsiteY3" fmla="*/ 27161 h 2264816"/>
              <a:gd name="connsiteX4" fmla="*/ 3754483 w 4016541"/>
              <a:gd name="connsiteY4" fmla="*/ 839961 h 2264816"/>
              <a:gd name="connsiteX5" fmla="*/ 3856082 w 4016541"/>
              <a:gd name="connsiteY5" fmla="*/ 1667274 h 2264816"/>
              <a:gd name="connsiteX6" fmla="*/ 1824082 w 4016541"/>
              <a:gd name="connsiteY6" fmla="*/ 2262360 h 22648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016541" h="2264816">
                <a:moveTo>
                  <a:pt x="1824082" y="2262360"/>
                </a:moveTo>
                <a:cubicBezTo>
                  <a:pt x="1190292" y="2286551"/>
                  <a:pt x="246863" y="2131734"/>
                  <a:pt x="53339" y="1812420"/>
                </a:cubicBezTo>
                <a:cubicBezTo>
                  <a:pt x="-140185" y="1493106"/>
                  <a:pt x="222672" y="644017"/>
                  <a:pt x="662939" y="346474"/>
                </a:cubicBezTo>
                <a:cubicBezTo>
                  <a:pt x="1103206" y="48931"/>
                  <a:pt x="2179683" y="-55087"/>
                  <a:pt x="2694940" y="27161"/>
                </a:cubicBezTo>
                <a:cubicBezTo>
                  <a:pt x="3210197" y="109409"/>
                  <a:pt x="3560959" y="566609"/>
                  <a:pt x="3754483" y="839961"/>
                </a:cubicBezTo>
                <a:cubicBezTo>
                  <a:pt x="3948007" y="1113313"/>
                  <a:pt x="4177815" y="1430208"/>
                  <a:pt x="3856082" y="1667274"/>
                </a:cubicBezTo>
                <a:cubicBezTo>
                  <a:pt x="3534349" y="1904340"/>
                  <a:pt x="2457873" y="2238169"/>
                  <a:pt x="1824082" y="226236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Овал 10">
            <a:extLst>
              <a:ext uri="{FF2B5EF4-FFF2-40B4-BE49-F238E27FC236}">
                <a16:creationId xmlns:a16="http://schemas.microsoft.com/office/drawing/2014/main" xmlns="" id="{9E4DF5EB-D242-4221-A8A2-BBC2F63A8976}"/>
              </a:ext>
            </a:extLst>
          </p:cNvPr>
          <p:cNvSpPr/>
          <p:nvPr userDrawn="1"/>
        </p:nvSpPr>
        <p:spPr>
          <a:xfrm>
            <a:off x="10469336" y="921980"/>
            <a:ext cx="1147109" cy="700812"/>
          </a:xfrm>
          <a:custGeom>
            <a:avLst/>
            <a:gdLst>
              <a:gd name="connsiteX0" fmla="*/ 0 w 6531428"/>
              <a:gd name="connsiteY0" fmla="*/ 986971 h 1973942"/>
              <a:gd name="connsiteX1" fmla="*/ 3265714 w 6531428"/>
              <a:gd name="connsiteY1" fmla="*/ 0 h 1973942"/>
              <a:gd name="connsiteX2" fmla="*/ 6531428 w 6531428"/>
              <a:gd name="connsiteY2" fmla="*/ 986971 h 1973942"/>
              <a:gd name="connsiteX3" fmla="*/ 3265714 w 6531428"/>
              <a:gd name="connsiteY3" fmla="*/ 1973942 h 1973942"/>
              <a:gd name="connsiteX4" fmla="*/ 0 w 6531428"/>
              <a:gd name="connsiteY4" fmla="*/ 986971 h 1973942"/>
              <a:gd name="connsiteX0" fmla="*/ 0 w 6583817"/>
              <a:gd name="connsiteY0" fmla="*/ 1036858 h 2023829"/>
              <a:gd name="connsiteX1" fmla="*/ 3265714 w 6583817"/>
              <a:gd name="connsiteY1" fmla="*/ 49887 h 2023829"/>
              <a:gd name="connsiteX2" fmla="*/ 5138057 w 6583817"/>
              <a:gd name="connsiteY2" fmla="*/ 238572 h 2023829"/>
              <a:gd name="connsiteX3" fmla="*/ 6531428 w 6583817"/>
              <a:gd name="connsiteY3" fmla="*/ 1036858 h 2023829"/>
              <a:gd name="connsiteX4" fmla="*/ 3265714 w 6583817"/>
              <a:gd name="connsiteY4" fmla="*/ 2023829 h 2023829"/>
              <a:gd name="connsiteX5" fmla="*/ 0 w 6583817"/>
              <a:gd name="connsiteY5" fmla="*/ 1036858 h 2023829"/>
              <a:gd name="connsiteX0" fmla="*/ 87004 w 6670821"/>
              <a:gd name="connsiteY0" fmla="*/ 1036858 h 2023829"/>
              <a:gd name="connsiteX1" fmla="*/ 1146547 w 6670821"/>
              <a:gd name="connsiteY1" fmla="*/ 267602 h 2023829"/>
              <a:gd name="connsiteX2" fmla="*/ 3352718 w 6670821"/>
              <a:gd name="connsiteY2" fmla="*/ 49887 h 2023829"/>
              <a:gd name="connsiteX3" fmla="*/ 5225061 w 6670821"/>
              <a:gd name="connsiteY3" fmla="*/ 238572 h 2023829"/>
              <a:gd name="connsiteX4" fmla="*/ 6618432 w 6670821"/>
              <a:gd name="connsiteY4" fmla="*/ 1036858 h 2023829"/>
              <a:gd name="connsiteX5" fmla="*/ 3352718 w 6670821"/>
              <a:gd name="connsiteY5" fmla="*/ 2023829 h 2023829"/>
              <a:gd name="connsiteX6" fmla="*/ 87004 w 6670821"/>
              <a:gd name="connsiteY6" fmla="*/ 1036858 h 2023829"/>
              <a:gd name="connsiteX0" fmla="*/ 87004 w 8875308"/>
              <a:gd name="connsiteY0" fmla="*/ 1015551 h 2002522"/>
              <a:gd name="connsiteX1" fmla="*/ 1146547 w 8875308"/>
              <a:gd name="connsiteY1" fmla="*/ 246295 h 2002522"/>
              <a:gd name="connsiteX2" fmla="*/ 3352718 w 8875308"/>
              <a:gd name="connsiteY2" fmla="*/ 28580 h 2002522"/>
              <a:gd name="connsiteX3" fmla="*/ 8795576 w 8875308"/>
              <a:gd name="connsiteY3" fmla="*/ 797837 h 2002522"/>
              <a:gd name="connsiteX4" fmla="*/ 6618432 w 8875308"/>
              <a:gd name="connsiteY4" fmla="*/ 1015551 h 2002522"/>
              <a:gd name="connsiteX5" fmla="*/ 3352718 w 8875308"/>
              <a:gd name="connsiteY5" fmla="*/ 2002522 h 2002522"/>
              <a:gd name="connsiteX6" fmla="*/ 87004 w 8875308"/>
              <a:gd name="connsiteY6" fmla="*/ 1015551 h 2002522"/>
              <a:gd name="connsiteX0" fmla="*/ 87004 w 10749712"/>
              <a:gd name="connsiteY0" fmla="*/ 1015551 h 2649021"/>
              <a:gd name="connsiteX1" fmla="*/ 1146547 w 10749712"/>
              <a:gd name="connsiteY1" fmla="*/ 246295 h 2649021"/>
              <a:gd name="connsiteX2" fmla="*/ 3352718 w 10749712"/>
              <a:gd name="connsiteY2" fmla="*/ 28580 h 2649021"/>
              <a:gd name="connsiteX3" fmla="*/ 8795576 w 10749712"/>
              <a:gd name="connsiteY3" fmla="*/ 797837 h 2649021"/>
              <a:gd name="connsiteX4" fmla="*/ 10711461 w 10749712"/>
              <a:gd name="connsiteY4" fmla="*/ 2568580 h 2649021"/>
              <a:gd name="connsiteX5" fmla="*/ 3352718 w 10749712"/>
              <a:gd name="connsiteY5" fmla="*/ 2002522 h 2649021"/>
              <a:gd name="connsiteX6" fmla="*/ 87004 w 10749712"/>
              <a:gd name="connsiteY6" fmla="*/ 1015551 h 2649021"/>
              <a:gd name="connsiteX0" fmla="*/ 87004 w 10746300"/>
              <a:gd name="connsiteY0" fmla="*/ 1042421 h 2675891"/>
              <a:gd name="connsiteX1" fmla="*/ 1146547 w 10746300"/>
              <a:gd name="connsiteY1" fmla="*/ 273165 h 2675891"/>
              <a:gd name="connsiteX2" fmla="*/ 3352718 w 10746300"/>
              <a:gd name="connsiteY2" fmla="*/ 55450 h 2675891"/>
              <a:gd name="connsiteX3" fmla="*/ 8606890 w 10746300"/>
              <a:gd name="connsiteY3" fmla="*/ 1216593 h 2675891"/>
              <a:gd name="connsiteX4" fmla="*/ 10711461 w 10746300"/>
              <a:gd name="connsiteY4" fmla="*/ 2595450 h 2675891"/>
              <a:gd name="connsiteX5" fmla="*/ 3352718 w 10746300"/>
              <a:gd name="connsiteY5" fmla="*/ 2029392 h 2675891"/>
              <a:gd name="connsiteX6" fmla="*/ 87004 w 10746300"/>
              <a:gd name="connsiteY6" fmla="*/ 1042421 h 2675891"/>
              <a:gd name="connsiteX0" fmla="*/ 87004 w 11635763"/>
              <a:gd name="connsiteY0" fmla="*/ 1042421 h 2430077"/>
              <a:gd name="connsiteX1" fmla="*/ 1146547 w 11635763"/>
              <a:gd name="connsiteY1" fmla="*/ 273165 h 2430077"/>
              <a:gd name="connsiteX2" fmla="*/ 3352718 w 11635763"/>
              <a:gd name="connsiteY2" fmla="*/ 55450 h 2430077"/>
              <a:gd name="connsiteX3" fmla="*/ 8606890 w 11635763"/>
              <a:gd name="connsiteY3" fmla="*/ 1216593 h 2430077"/>
              <a:gd name="connsiteX4" fmla="*/ 11611347 w 11635763"/>
              <a:gd name="connsiteY4" fmla="*/ 2319678 h 2430077"/>
              <a:gd name="connsiteX5" fmla="*/ 3352718 w 11635763"/>
              <a:gd name="connsiteY5" fmla="*/ 2029392 h 2430077"/>
              <a:gd name="connsiteX6" fmla="*/ 87004 w 11635763"/>
              <a:gd name="connsiteY6" fmla="*/ 1042421 h 2430077"/>
              <a:gd name="connsiteX0" fmla="*/ 52390 w 11601149"/>
              <a:gd name="connsiteY0" fmla="*/ 991845 h 2379501"/>
              <a:gd name="connsiteX1" fmla="*/ 1445761 w 11601149"/>
              <a:gd name="connsiteY1" fmla="*/ 759618 h 2379501"/>
              <a:gd name="connsiteX2" fmla="*/ 3318104 w 11601149"/>
              <a:gd name="connsiteY2" fmla="*/ 4874 h 2379501"/>
              <a:gd name="connsiteX3" fmla="*/ 8572276 w 11601149"/>
              <a:gd name="connsiteY3" fmla="*/ 1166017 h 2379501"/>
              <a:gd name="connsiteX4" fmla="*/ 11576733 w 11601149"/>
              <a:gd name="connsiteY4" fmla="*/ 2269102 h 2379501"/>
              <a:gd name="connsiteX5" fmla="*/ 3318104 w 11601149"/>
              <a:gd name="connsiteY5" fmla="*/ 1978816 h 2379501"/>
              <a:gd name="connsiteX6" fmla="*/ 52390 w 11601149"/>
              <a:gd name="connsiteY6" fmla="*/ 991845 h 2379501"/>
              <a:gd name="connsiteX0" fmla="*/ 29383 w 12681228"/>
              <a:gd name="connsiteY0" fmla="*/ 1964302 h 2358409"/>
              <a:gd name="connsiteX1" fmla="*/ 2525840 w 12681228"/>
              <a:gd name="connsiteY1" fmla="*/ 759618 h 2358409"/>
              <a:gd name="connsiteX2" fmla="*/ 4398183 w 12681228"/>
              <a:gd name="connsiteY2" fmla="*/ 4874 h 2358409"/>
              <a:gd name="connsiteX3" fmla="*/ 9652355 w 12681228"/>
              <a:gd name="connsiteY3" fmla="*/ 1166017 h 2358409"/>
              <a:gd name="connsiteX4" fmla="*/ 12656812 w 12681228"/>
              <a:gd name="connsiteY4" fmla="*/ 2269102 h 2358409"/>
              <a:gd name="connsiteX5" fmla="*/ 4398183 w 12681228"/>
              <a:gd name="connsiteY5" fmla="*/ 1978816 h 2358409"/>
              <a:gd name="connsiteX6" fmla="*/ 29383 w 12681228"/>
              <a:gd name="connsiteY6" fmla="*/ 1964302 h 2358409"/>
              <a:gd name="connsiteX0" fmla="*/ 29383 w 12681228"/>
              <a:gd name="connsiteY0" fmla="*/ 1228203 h 1622310"/>
              <a:gd name="connsiteX1" fmla="*/ 2525840 w 12681228"/>
              <a:gd name="connsiteY1" fmla="*/ 23519 h 1622310"/>
              <a:gd name="connsiteX2" fmla="*/ 5718983 w 12681228"/>
              <a:gd name="connsiteY2" fmla="*/ 676660 h 1622310"/>
              <a:gd name="connsiteX3" fmla="*/ 9652355 w 12681228"/>
              <a:gd name="connsiteY3" fmla="*/ 429918 h 1622310"/>
              <a:gd name="connsiteX4" fmla="*/ 12656812 w 12681228"/>
              <a:gd name="connsiteY4" fmla="*/ 1533003 h 1622310"/>
              <a:gd name="connsiteX5" fmla="*/ 4398183 w 12681228"/>
              <a:gd name="connsiteY5" fmla="*/ 1242717 h 1622310"/>
              <a:gd name="connsiteX6" fmla="*/ 29383 w 12681228"/>
              <a:gd name="connsiteY6" fmla="*/ 1228203 h 1622310"/>
              <a:gd name="connsiteX0" fmla="*/ 29383 w 12682468"/>
              <a:gd name="connsiteY0" fmla="*/ 1229191 h 1623298"/>
              <a:gd name="connsiteX1" fmla="*/ 2525840 w 12682468"/>
              <a:gd name="connsiteY1" fmla="*/ 24507 h 1623298"/>
              <a:gd name="connsiteX2" fmla="*/ 5718983 w 12682468"/>
              <a:gd name="connsiteY2" fmla="*/ 677648 h 1623298"/>
              <a:gd name="connsiteX3" fmla="*/ 9797498 w 12682468"/>
              <a:gd name="connsiteY3" fmla="*/ 648620 h 1623298"/>
              <a:gd name="connsiteX4" fmla="*/ 12656812 w 12682468"/>
              <a:gd name="connsiteY4" fmla="*/ 1533991 h 1623298"/>
              <a:gd name="connsiteX5" fmla="*/ 4398183 w 12682468"/>
              <a:gd name="connsiteY5" fmla="*/ 1243705 h 1623298"/>
              <a:gd name="connsiteX6" fmla="*/ 29383 w 12682468"/>
              <a:gd name="connsiteY6" fmla="*/ 1229191 h 1623298"/>
              <a:gd name="connsiteX0" fmla="*/ 29383 w 12682468"/>
              <a:gd name="connsiteY0" fmla="*/ 1229191 h 1623298"/>
              <a:gd name="connsiteX1" fmla="*/ 2525840 w 12682468"/>
              <a:gd name="connsiteY1" fmla="*/ 24507 h 1623298"/>
              <a:gd name="connsiteX2" fmla="*/ 5718983 w 12682468"/>
              <a:gd name="connsiteY2" fmla="*/ 677648 h 1623298"/>
              <a:gd name="connsiteX3" fmla="*/ 9797498 w 12682468"/>
              <a:gd name="connsiteY3" fmla="*/ 648620 h 1623298"/>
              <a:gd name="connsiteX4" fmla="*/ 12656812 w 12682468"/>
              <a:gd name="connsiteY4" fmla="*/ 1533991 h 1623298"/>
              <a:gd name="connsiteX5" fmla="*/ 4398183 w 12682468"/>
              <a:gd name="connsiteY5" fmla="*/ 1243705 h 1623298"/>
              <a:gd name="connsiteX6" fmla="*/ 29383 w 12682468"/>
              <a:gd name="connsiteY6" fmla="*/ 1229191 h 1623298"/>
              <a:gd name="connsiteX0" fmla="*/ 29383 w 12682468"/>
              <a:gd name="connsiteY0" fmla="*/ 1229191 h 1623298"/>
              <a:gd name="connsiteX1" fmla="*/ 2525840 w 12682468"/>
              <a:gd name="connsiteY1" fmla="*/ 24507 h 1623298"/>
              <a:gd name="connsiteX2" fmla="*/ 5718983 w 12682468"/>
              <a:gd name="connsiteY2" fmla="*/ 677648 h 1623298"/>
              <a:gd name="connsiteX3" fmla="*/ 9797498 w 12682468"/>
              <a:gd name="connsiteY3" fmla="*/ 648620 h 1623298"/>
              <a:gd name="connsiteX4" fmla="*/ 12656812 w 12682468"/>
              <a:gd name="connsiteY4" fmla="*/ 1533991 h 1623298"/>
              <a:gd name="connsiteX5" fmla="*/ 4398183 w 12682468"/>
              <a:gd name="connsiteY5" fmla="*/ 1243705 h 1623298"/>
              <a:gd name="connsiteX6" fmla="*/ 29383 w 12682468"/>
              <a:gd name="connsiteY6" fmla="*/ 1229191 h 1623298"/>
              <a:gd name="connsiteX0" fmla="*/ 29383 w 12682468"/>
              <a:gd name="connsiteY0" fmla="*/ 1229191 h 1623298"/>
              <a:gd name="connsiteX1" fmla="*/ 2525840 w 12682468"/>
              <a:gd name="connsiteY1" fmla="*/ 24507 h 1623298"/>
              <a:gd name="connsiteX2" fmla="*/ 5718983 w 12682468"/>
              <a:gd name="connsiteY2" fmla="*/ 677648 h 1623298"/>
              <a:gd name="connsiteX3" fmla="*/ 9797498 w 12682468"/>
              <a:gd name="connsiteY3" fmla="*/ 648620 h 1623298"/>
              <a:gd name="connsiteX4" fmla="*/ 12656812 w 12682468"/>
              <a:gd name="connsiteY4" fmla="*/ 1533991 h 1623298"/>
              <a:gd name="connsiteX5" fmla="*/ 4398183 w 12682468"/>
              <a:gd name="connsiteY5" fmla="*/ 1243705 h 1623298"/>
              <a:gd name="connsiteX6" fmla="*/ 29383 w 12682468"/>
              <a:gd name="connsiteY6" fmla="*/ 1229191 h 1623298"/>
              <a:gd name="connsiteX0" fmla="*/ 46705 w 12699790"/>
              <a:gd name="connsiteY0" fmla="*/ 1032301 h 1426408"/>
              <a:gd name="connsiteX1" fmla="*/ 2180305 w 12699790"/>
              <a:gd name="connsiteY1" fmla="*/ 30817 h 1426408"/>
              <a:gd name="connsiteX2" fmla="*/ 5736305 w 12699790"/>
              <a:gd name="connsiteY2" fmla="*/ 480758 h 1426408"/>
              <a:gd name="connsiteX3" fmla="*/ 9814820 w 12699790"/>
              <a:gd name="connsiteY3" fmla="*/ 451730 h 1426408"/>
              <a:gd name="connsiteX4" fmla="*/ 12674134 w 12699790"/>
              <a:gd name="connsiteY4" fmla="*/ 1337101 h 1426408"/>
              <a:gd name="connsiteX5" fmla="*/ 4415505 w 12699790"/>
              <a:gd name="connsiteY5" fmla="*/ 1046815 h 1426408"/>
              <a:gd name="connsiteX6" fmla="*/ 46705 w 12699790"/>
              <a:gd name="connsiteY6" fmla="*/ 1032301 h 1426408"/>
              <a:gd name="connsiteX0" fmla="*/ 387846 w 13104827"/>
              <a:gd name="connsiteY0" fmla="*/ 1032301 h 2413473"/>
              <a:gd name="connsiteX1" fmla="*/ 2521446 w 13104827"/>
              <a:gd name="connsiteY1" fmla="*/ 30817 h 2413473"/>
              <a:gd name="connsiteX2" fmla="*/ 6077446 w 13104827"/>
              <a:gd name="connsiteY2" fmla="*/ 480758 h 2413473"/>
              <a:gd name="connsiteX3" fmla="*/ 10155961 w 13104827"/>
              <a:gd name="connsiteY3" fmla="*/ 451730 h 2413473"/>
              <a:gd name="connsiteX4" fmla="*/ 13015275 w 13104827"/>
              <a:gd name="connsiteY4" fmla="*/ 1337101 h 2413473"/>
              <a:gd name="connsiteX5" fmla="*/ 11215503 w 13104827"/>
              <a:gd name="connsiteY5" fmla="*/ 2411157 h 2413473"/>
              <a:gd name="connsiteX6" fmla="*/ 387846 w 13104827"/>
              <a:gd name="connsiteY6" fmla="*/ 1032301 h 2413473"/>
              <a:gd name="connsiteX0" fmla="*/ 463794 w 13180775"/>
              <a:gd name="connsiteY0" fmla="*/ 1003397 h 2384569"/>
              <a:gd name="connsiteX1" fmla="*/ 2597394 w 13180775"/>
              <a:gd name="connsiteY1" fmla="*/ 1913 h 2384569"/>
              <a:gd name="connsiteX2" fmla="*/ 8199908 w 13180775"/>
              <a:gd name="connsiteY2" fmla="*/ 742139 h 2384569"/>
              <a:gd name="connsiteX3" fmla="*/ 10231909 w 13180775"/>
              <a:gd name="connsiteY3" fmla="*/ 422826 h 2384569"/>
              <a:gd name="connsiteX4" fmla="*/ 13091223 w 13180775"/>
              <a:gd name="connsiteY4" fmla="*/ 1308197 h 2384569"/>
              <a:gd name="connsiteX5" fmla="*/ 11291451 w 13180775"/>
              <a:gd name="connsiteY5" fmla="*/ 2382253 h 2384569"/>
              <a:gd name="connsiteX6" fmla="*/ 463794 w 13180775"/>
              <a:gd name="connsiteY6" fmla="*/ 1003397 h 2384569"/>
              <a:gd name="connsiteX0" fmla="*/ 41439 w 12758420"/>
              <a:gd name="connsiteY0" fmla="*/ 612625 h 1993797"/>
              <a:gd name="connsiteX1" fmla="*/ 7167953 w 12758420"/>
              <a:gd name="connsiteY1" fmla="*/ 1817313 h 1993797"/>
              <a:gd name="connsiteX2" fmla="*/ 7777553 w 12758420"/>
              <a:gd name="connsiteY2" fmla="*/ 351367 h 1993797"/>
              <a:gd name="connsiteX3" fmla="*/ 9809554 w 12758420"/>
              <a:gd name="connsiteY3" fmla="*/ 32054 h 1993797"/>
              <a:gd name="connsiteX4" fmla="*/ 12668868 w 12758420"/>
              <a:gd name="connsiteY4" fmla="*/ 917425 h 1993797"/>
              <a:gd name="connsiteX5" fmla="*/ 10869096 w 12758420"/>
              <a:gd name="connsiteY5" fmla="*/ 1991481 h 1993797"/>
              <a:gd name="connsiteX6" fmla="*/ 41439 w 12758420"/>
              <a:gd name="connsiteY6" fmla="*/ 612625 h 1993797"/>
              <a:gd name="connsiteX0" fmla="*/ 1824082 w 5569992"/>
              <a:gd name="connsiteY0" fmla="*/ 2267253 h 2272975"/>
              <a:gd name="connsiteX1" fmla="*/ 53339 w 5569992"/>
              <a:gd name="connsiteY1" fmla="*/ 1817313 h 2272975"/>
              <a:gd name="connsiteX2" fmla="*/ 662939 w 5569992"/>
              <a:gd name="connsiteY2" fmla="*/ 351367 h 2272975"/>
              <a:gd name="connsiteX3" fmla="*/ 2694940 w 5569992"/>
              <a:gd name="connsiteY3" fmla="*/ 32054 h 2272975"/>
              <a:gd name="connsiteX4" fmla="*/ 5554254 w 5569992"/>
              <a:gd name="connsiteY4" fmla="*/ 917425 h 2272975"/>
              <a:gd name="connsiteX5" fmla="*/ 3754482 w 5569992"/>
              <a:gd name="connsiteY5" fmla="*/ 1991481 h 2272975"/>
              <a:gd name="connsiteX6" fmla="*/ 1824082 w 5569992"/>
              <a:gd name="connsiteY6" fmla="*/ 2267253 h 2272975"/>
              <a:gd name="connsiteX0" fmla="*/ 1824082 w 3945162"/>
              <a:gd name="connsiteY0" fmla="*/ 2262360 h 2268664"/>
              <a:gd name="connsiteX1" fmla="*/ 53339 w 3945162"/>
              <a:gd name="connsiteY1" fmla="*/ 1812420 h 2268664"/>
              <a:gd name="connsiteX2" fmla="*/ 662939 w 3945162"/>
              <a:gd name="connsiteY2" fmla="*/ 346474 h 2268664"/>
              <a:gd name="connsiteX3" fmla="*/ 2694940 w 3945162"/>
              <a:gd name="connsiteY3" fmla="*/ 27161 h 2268664"/>
              <a:gd name="connsiteX4" fmla="*/ 3754483 w 3945162"/>
              <a:gd name="connsiteY4" fmla="*/ 839961 h 2268664"/>
              <a:gd name="connsiteX5" fmla="*/ 3754482 w 3945162"/>
              <a:gd name="connsiteY5" fmla="*/ 1986588 h 2268664"/>
              <a:gd name="connsiteX6" fmla="*/ 1824082 w 3945162"/>
              <a:gd name="connsiteY6" fmla="*/ 2262360 h 2268664"/>
              <a:gd name="connsiteX0" fmla="*/ 1824082 w 4016541"/>
              <a:gd name="connsiteY0" fmla="*/ 2262360 h 2264816"/>
              <a:gd name="connsiteX1" fmla="*/ 53339 w 4016541"/>
              <a:gd name="connsiteY1" fmla="*/ 1812420 h 2264816"/>
              <a:gd name="connsiteX2" fmla="*/ 662939 w 4016541"/>
              <a:gd name="connsiteY2" fmla="*/ 346474 h 2264816"/>
              <a:gd name="connsiteX3" fmla="*/ 2694940 w 4016541"/>
              <a:gd name="connsiteY3" fmla="*/ 27161 h 2264816"/>
              <a:gd name="connsiteX4" fmla="*/ 3754483 w 4016541"/>
              <a:gd name="connsiteY4" fmla="*/ 839961 h 2264816"/>
              <a:gd name="connsiteX5" fmla="*/ 3856082 w 4016541"/>
              <a:gd name="connsiteY5" fmla="*/ 1667274 h 2264816"/>
              <a:gd name="connsiteX6" fmla="*/ 1824082 w 4016541"/>
              <a:gd name="connsiteY6" fmla="*/ 2262360 h 2264816"/>
              <a:gd name="connsiteX0" fmla="*/ 1820413 w 4012872"/>
              <a:gd name="connsiteY0" fmla="*/ 2026422 h 2028878"/>
              <a:gd name="connsiteX1" fmla="*/ 49670 w 4012872"/>
              <a:gd name="connsiteY1" fmla="*/ 1576482 h 2028878"/>
              <a:gd name="connsiteX2" fmla="*/ 659270 w 4012872"/>
              <a:gd name="connsiteY2" fmla="*/ 110536 h 2028878"/>
              <a:gd name="connsiteX3" fmla="*/ 2423213 w 4012872"/>
              <a:gd name="connsiteY3" fmla="*/ 159804 h 2028878"/>
              <a:gd name="connsiteX4" fmla="*/ 3750814 w 4012872"/>
              <a:gd name="connsiteY4" fmla="*/ 604023 h 2028878"/>
              <a:gd name="connsiteX5" fmla="*/ 3852413 w 4012872"/>
              <a:gd name="connsiteY5" fmla="*/ 1431336 h 2028878"/>
              <a:gd name="connsiteX6" fmla="*/ 1820413 w 4012872"/>
              <a:gd name="connsiteY6" fmla="*/ 2026422 h 2028878"/>
              <a:gd name="connsiteX0" fmla="*/ 1772244 w 3964703"/>
              <a:gd name="connsiteY0" fmla="*/ 1867836 h 1869432"/>
              <a:gd name="connsiteX1" fmla="*/ 1501 w 3964703"/>
              <a:gd name="connsiteY1" fmla="*/ 1417896 h 1869432"/>
              <a:gd name="connsiteX2" fmla="*/ 1482292 w 3964703"/>
              <a:gd name="connsiteY2" fmla="*/ 555080 h 1869432"/>
              <a:gd name="connsiteX3" fmla="*/ 2375044 w 3964703"/>
              <a:gd name="connsiteY3" fmla="*/ 1218 h 1869432"/>
              <a:gd name="connsiteX4" fmla="*/ 3702645 w 3964703"/>
              <a:gd name="connsiteY4" fmla="*/ 445437 h 1869432"/>
              <a:gd name="connsiteX5" fmla="*/ 3804244 w 3964703"/>
              <a:gd name="connsiteY5" fmla="*/ 1272750 h 1869432"/>
              <a:gd name="connsiteX6" fmla="*/ 1772244 w 3964703"/>
              <a:gd name="connsiteY6" fmla="*/ 1867836 h 1869432"/>
              <a:gd name="connsiteX0" fmla="*/ 1772613 w 3965072"/>
              <a:gd name="connsiteY0" fmla="*/ 1867836 h 1869432"/>
              <a:gd name="connsiteX1" fmla="*/ 1870 w 3965072"/>
              <a:gd name="connsiteY1" fmla="*/ 1417896 h 1869432"/>
              <a:gd name="connsiteX2" fmla="*/ 1482661 w 3965072"/>
              <a:gd name="connsiteY2" fmla="*/ 555080 h 1869432"/>
              <a:gd name="connsiteX3" fmla="*/ 2375413 w 3965072"/>
              <a:gd name="connsiteY3" fmla="*/ 1218 h 1869432"/>
              <a:gd name="connsiteX4" fmla="*/ 3703014 w 3965072"/>
              <a:gd name="connsiteY4" fmla="*/ 445437 h 1869432"/>
              <a:gd name="connsiteX5" fmla="*/ 3804613 w 3965072"/>
              <a:gd name="connsiteY5" fmla="*/ 1272750 h 1869432"/>
              <a:gd name="connsiteX6" fmla="*/ 1772613 w 3965072"/>
              <a:gd name="connsiteY6" fmla="*/ 1867836 h 1869432"/>
              <a:gd name="connsiteX0" fmla="*/ 1810018 w 4002477"/>
              <a:gd name="connsiteY0" fmla="*/ 2458104 h 2461969"/>
              <a:gd name="connsiteX1" fmla="*/ 39275 w 4002477"/>
              <a:gd name="connsiteY1" fmla="*/ 2008164 h 2461969"/>
              <a:gd name="connsiteX2" fmla="*/ 849915 w 4002477"/>
              <a:gd name="connsiteY2" fmla="*/ 106619 h 2461969"/>
              <a:gd name="connsiteX3" fmla="*/ 2412818 w 4002477"/>
              <a:gd name="connsiteY3" fmla="*/ 591486 h 2461969"/>
              <a:gd name="connsiteX4" fmla="*/ 3740419 w 4002477"/>
              <a:gd name="connsiteY4" fmla="*/ 1035705 h 2461969"/>
              <a:gd name="connsiteX5" fmla="*/ 3842018 w 4002477"/>
              <a:gd name="connsiteY5" fmla="*/ 1863018 h 2461969"/>
              <a:gd name="connsiteX6" fmla="*/ 1810018 w 4002477"/>
              <a:gd name="connsiteY6" fmla="*/ 2458104 h 2461969"/>
              <a:gd name="connsiteX0" fmla="*/ 1800849 w 3993308"/>
              <a:gd name="connsiteY0" fmla="*/ 2435797 h 2439662"/>
              <a:gd name="connsiteX1" fmla="*/ 30106 w 3993308"/>
              <a:gd name="connsiteY1" fmla="*/ 1985857 h 2439662"/>
              <a:gd name="connsiteX2" fmla="*/ 840746 w 3993308"/>
              <a:gd name="connsiteY2" fmla="*/ 84312 h 2439662"/>
              <a:gd name="connsiteX3" fmla="*/ 2805737 w 3993308"/>
              <a:gd name="connsiteY3" fmla="*/ 401643 h 2439662"/>
              <a:gd name="connsiteX4" fmla="*/ 3731250 w 3993308"/>
              <a:gd name="connsiteY4" fmla="*/ 1013398 h 2439662"/>
              <a:gd name="connsiteX5" fmla="*/ 3832849 w 3993308"/>
              <a:gd name="connsiteY5" fmla="*/ 1840711 h 2439662"/>
              <a:gd name="connsiteX6" fmla="*/ 1800849 w 3993308"/>
              <a:gd name="connsiteY6" fmla="*/ 2435797 h 24396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993308" h="2439662">
                <a:moveTo>
                  <a:pt x="1800849" y="2435797"/>
                </a:moveTo>
                <a:cubicBezTo>
                  <a:pt x="1167059" y="2459988"/>
                  <a:pt x="190123" y="2377771"/>
                  <a:pt x="30106" y="1985857"/>
                </a:cubicBezTo>
                <a:cubicBezTo>
                  <a:pt x="-129911" y="1593943"/>
                  <a:pt x="378141" y="348348"/>
                  <a:pt x="840746" y="84312"/>
                </a:cubicBezTo>
                <a:cubicBezTo>
                  <a:pt x="1303351" y="-179724"/>
                  <a:pt x="2323986" y="246795"/>
                  <a:pt x="2805737" y="401643"/>
                </a:cubicBezTo>
                <a:cubicBezTo>
                  <a:pt x="3287488" y="556491"/>
                  <a:pt x="3537726" y="740046"/>
                  <a:pt x="3731250" y="1013398"/>
                </a:cubicBezTo>
                <a:cubicBezTo>
                  <a:pt x="3924774" y="1286750"/>
                  <a:pt x="4154582" y="1603645"/>
                  <a:pt x="3832849" y="1840711"/>
                </a:cubicBezTo>
                <a:cubicBezTo>
                  <a:pt x="3511116" y="2077777"/>
                  <a:pt x="2434640" y="2411606"/>
                  <a:pt x="1800849" y="2435797"/>
                </a:cubicBezTo>
                <a:close/>
              </a:path>
            </a:pathLst>
          </a:cu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1270108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780875AD-2FA4-4843-972D-AD350534DC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xmlns="" id="{B03A0A33-7BB5-4BE1-82C4-27198AA071C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6BB17106-385A-488B-AAF8-FAF53D2EB2A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B422A4CD-2E0F-4F16-8662-A1233A9BA4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3DF494-F163-4AD9-9706-056EE0CA607C}" type="datetimeFigureOut">
              <a:rPr lang="ru-RU" smtClean="0"/>
              <a:pPr/>
              <a:t>07.01.2023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26898B7F-49AC-4CEC-8AE3-34EFB58933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8C3088AB-BD8E-4C0F-B5FE-A0B4DDDBA1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5A7997-9F33-40A9-9A73-FB0B9CC028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7111464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C8A6816E-9C0B-4A96-8495-6F091B2997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155F8CA6-7DA5-4E7A-BD5B-80912AF4BEE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D2940D9E-C157-4550-936B-7211F396C9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3DF494-F163-4AD9-9706-056EE0CA607C}" type="datetimeFigureOut">
              <a:rPr lang="ru-RU" smtClean="0"/>
              <a:pPr/>
              <a:t>07.01.2023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FE1BD36C-6DB1-4FC0-9546-3FD9E0A92C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0EBDA37C-8AEA-4936-BDB9-937E4DCAFB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5A7997-9F33-40A9-9A73-FB0B9CC028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6694291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xmlns="" id="{50811D7E-D225-4402-992B-4CD9BBD337F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2E4613F7-9757-4E3B-B011-F12C6554723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A12C9193-8057-466C-943E-41DF8AFDD8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3DF494-F163-4AD9-9706-056EE0CA607C}" type="datetimeFigureOut">
              <a:rPr lang="ru-RU" smtClean="0"/>
              <a:pPr/>
              <a:t>07.01.2023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B757DE2F-0458-4BD3-BD6C-23178DD217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9718F0A3-3AEA-4354-AB18-669356FA0D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5A7997-9F33-40A9-9A73-FB0B9CC028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822679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07.01.2023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0912168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07.01.2023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199685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07.01.2023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0288857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07.01.2023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7386099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07.01.2023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6946085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07.01.2023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5034550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07.01.2023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534956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169DE303-745B-44B1-86AE-5FCA7B47FA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>
                <a:solidFill>
                  <a:schemeClr val="accent1"/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49925C06-8714-4AAA-BE20-2AAF56634D6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2" y="1825625"/>
            <a:ext cx="4386943" cy="4351338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  <a:lvl2pPr>
              <a:defRPr>
                <a:solidFill>
                  <a:schemeClr val="accent1"/>
                </a:solidFill>
              </a:defRPr>
            </a:lvl2pPr>
            <a:lvl3pPr>
              <a:defRPr>
                <a:solidFill>
                  <a:schemeClr val="accent1"/>
                </a:solidFill>
              </a:defRPr>
            </a:lvl3pPr>
            <a:lvl4pPr>
              <a:defRPr>
                <a:solidFill>
                  <a:schemeClr val="accent1"/>
                </a:solidFill>
              </a:defRPr>
            </a:lvl4pPr>
            <a:lvl5pPr>
              <a:defRPr>
                <a:solidFill>
                  <a:schemeClr val="accent1"/>
                </a:solidFill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879B1A2A-CCDA-40DF-BC51-FED4D4D4FF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3DF494-F163-4AD9-9706-056EE0CA607C}" type="datetimeFigureOut">
              <a:rPr lang="ru-RU" smtClean="0"/>
              <a:pPr/>
              <a:t>07.01.2023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1AEB2A71-7C8F-4A79-B7C4-FA6DE8BA72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60331C08-F123-4CD6-8280-27C7589113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5A7997-9F33-40A9-9A73-FB0B9CC028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0663715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07.01.2023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7131399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07.01.2023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3551402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07.01.2023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2212084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07.01.2023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91625808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9B89EBBF-D206-4B36-A39E-BF6DB6FA987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53465" y="159836"/>
            <a:ext cx="9144000" cy="2387600"/>
          </a:xfrm>
        </p:spPr>
        <p:txBody>
          <a:bodyPr anchor="b"/>
          <a:lstStyle>
            <a:lvl1pPr algn="ctr">
              <a:defRPr sz="6000" b="1">
                <a:solidFill>
                  <a:schemeClr val="accent1"/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pic>
        <p:nvPicPr>
          <p:cNvPr id="10" name="Рисунок 9" descr="Изображение выглядит как текст, LEGO, игрушка, векторная графика&#10;&#10;Автоматически созданное описание">
            <a:extLst>
              <a:ext uri="{FF2B5EF4-FFF2-40B4-BE49-F238E27FC236}">
                <a16:creationId xmlns:a16="http://schemas.microsoft.com/office/drawing/2014/main" xmlns="" id="{49494F75-C0BB-4B38-B9FA-5725AB03022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743725" y="2666198"/>
            <a:ext cx="7276553" cy="4191802"/>
          </a:xfrm>
          <a:prstGeom prst="rect">
            <a:avLst/>
          </a:prstGeom>
        </p:spPr>
      </p:pic>
      <p:sp>
        <p:nvSpPr>
          <p:cNvPr id="11" name="Овал 10">
            <a:extLst>
              <a:ext uri="{FF2B5EF4-FFF2-40B4-BE49-F238E27FC236}">
                <a16:creationId xmlns:a16="http://schemas.microsoft.com/office/drawing/2014/main" xmlns="" id="{48A8A65B-5230-4C23-81F5-FF0385CADC85}"/>
              </a:ext>
            </a:extLst>
          </p:cNvPr>
          <p:cNvSpPr/>
          <p:nvPr userDrawn="1"/>
        </p:nvSpPr>
        <p:spPr>
          <a:xfrm>
            <a:off x="823775" y="4243676"/>
            <a:ext cx="2848028" cy="1813389"/>
          </a:xfrm>
          <a:custGeom>
            <a:avLst/>
            <a:gdLst>
              <a:gd name="connsiteX0" fmla="*/ 0 w 6531428"/>
              <a:gd name="connsiteY0" fmla="*/ 986971 h 1973942"/>
              <a:gd name="connsiteX1" fmla="*/ 3265714 w 6531428"/>
              <a:gd name="connsiteY1" fmla="*/ 0 h 1973942"/>
              <a:gd name="connsiteX2" fmla="*/ 6531428 w 6531428"/>
              <a:gd name="connsiteY2" fmla="*/ 986971 h 1973942"/>
              <a:gd name="connsiteX3" fmla="*/ 3265714 w 6531428"/>
              <a:gd name="connsiteY3" fmla="*/ 1973942 h 1973942"/>
              <a:gd name="connsiteX4" fmla="*/ 0 w 6531428"/>
              <a:gd name="connsiteY4" fmla="*/ 986971 h 1973942"/>
              <a:gd name="connsiteX0" fmla="*/ 0 w 6583817"/>
              <a:gd name="connsiteY0" fmla="*/ 1036858 h 2023829"/>
              <a:gd name="connsiteX1" fmla="*/ 3265714 w 6583817"/>
              <a:gd name="connsiteY1" fmla="*/ 49887 h 2023829"/>
              <a:gd name="connsiteX2" fmla="*/ 5138057 w 6583817"/>
              <a:gd name="connsiteY2" fmla="*/ 238572 h 2023829"/>
              <a:gd name="connsiteX3" fmla="*/ 6531428 w 6583817"/>
              <a:gd name="connsiteY3" fmla="*/ 1036858 h 2023829"/>
              <a:gd name="connsiteX4" fmla="*/ 3265714 w 6583817"/>
              <a:gd name="connsiteY4" fmla="*/ 2023829 h 2023829"/>
              <a:gd name="connsiteX5" fmla="*/ 0 w 6583817"/>
              <a:gd name="connsiteY5" fmla="*/ 1036858 h 2023829"/>
              <a:gd name="connsiteX0" fmla="*/ 87004 w 6670821"/>
              <a:gd name="connsiteY0" fmla="*/ 1036858 h 2023829"/>
              <a:gd name="connsiteX1" fmla="*/ 1146547 w 6670821"/>
              <a:gd name="connsiteY1" fmla="*/ 267602 h 2023829"/>
              <a:gd name="connsiteX2" fmla="*/ 3352718 w 6670821"/>
              <a:gd name="connsiteY2" fmla="*/ 49887 h 2023829"/>
              <a:gd name="connsiteX3" fmla="*/ 5225061 w 6670821"/>
              <a:gd name="connsiteY3" fmla="*/ 238572 h 2023829"/>
              <a:gd name="connsiteX4" fmla="*/ 6618432 w 6670821"/>
              <a:gd name="connsiteY4" fmla="*/ 1036858 h 2023829"/>
              <a:gd name="connsiteX5" fmla="*/ 3352718 w 6670821"/>
              <a:gd name="connsiteY5" fmla="*/ 2023829 h 2023829"/>
              <a:gd name="connsiteX6" fmla="*/ 87004 w 6670821"/>
              <a:gd name="connsiteY6" fmla="*/ 1036858 h 2023829"/>
              <a:gd name="connsiteX0" fmla="*/ 87004 w 8875308"/>
              <a:gd name="connsiteY0" fmla="*/ 1015551 h 2002522"/>
              <a:gd name="connsiteX1" fmla="*/ 1146547 w 8875308"/>
              <a:gd name="connsiteY1" fmla="*/ 246295 h 2002522"/>
              <a:gd name="connsiteX2" fmla="*/ 3352718 w 8875308"/>
              <a:gd name="connsiteY2" fmla="*/ 28580 h 2002522"/>
              <a:gd name="connsiteX3" fmla="*/ 8795576 w 8875308"/>
              <a:gd name="connsiteY3" fmla="*/ 797837 h 2002522"/>
              <a:gd name="connsiteX4" fmla="*/ 6618432 w 8875308"/>
              <a:gd name="connsiteY4" fmla="*/ 1015551 h 2002522"/>
              <a:gd name="connsiteX5" fmla="*/ 3352718 w 8875308"/>
              <a:gd name="connsiteY5" fmla="*/ 2002522 h 2002522"/>
              <a:gd name="connsiteX6" fmla="*/ 87004 w 8875308"/>
              <a:gd name="connsiteY6" fmla="*/ 1015551 h 2002522"/>
              <a:gd name="connsiteX0" fmla="*/ 87004 w 10749712"/>
              <a:gd name="connsiteY0" fmla="*/ 1015551 h 2649021"/>
              <a:gd name="connsiteX1" fmla="*/ 1146547 w 10749712"/>
              <a:gd name="connsiteY1" fmla="*/ 246295 h 2649021"/>
              <a:gd name="connsiteX2" fmla="*/ 3352718 w 10749712"/>
              <a:gd name="connsiteY2" fmla="*/ 28580 h 2649021"/>
              <a:gd name="connsiteX3" fmla="*/ 8795576 w 10749712"/>
              <a:gd name="connsiteY3" fmla="*/ 797837 h 2649021"/>
              <a:gd name="connsiteX4" fmla="*/ 10711461 w 10749712"/>
              <a:gd name="connsiteY4" fmla="*/ 2568580 h 2649021"/>
              <a:gd name="connsiteX5" fmla="*/ 3352718 w 10749712"/>
              <a:gd name="connsiteY5" fmla="*/ 2002522 h 2649021"/>
              <a:gd name="connsiteX6" fmla="*/ 87004 w 10749712"/>
              <a:gd name="connsiteY6" fmla="*/ 1015551 h 2649021"/>
              <a:gd name="connsiteX0" fmla="*/ 87004 w 10746300"/>
              <a:gd name="connsiteY0" fmla="*/ 1042421 h 2675891"/>
              <a:gd name="connsiteX1" fmla="*/ 1146547 w 10746300"/>
              <a:gd name="connsiteY1" fmla="*/ 273165 h 2675891"/>
              <a:gd name="connsiteX2" fmla="*/ 3352718 w 10746300"/>
              <a:gd name="connsiteY2" fmla="*/ 55450 h 2675891"/>
              <a:gd name="connsiteX3" fmla="*/ 8606890 w 10746300"/>
              <a:gd name="connsiteY3" fmla="*/ 1216593 h 2675891"/>
              <a:gd name="connsiteX4" fmla="*/ 10711461 w 10746300"/>
              <a:gd name="connsiteY4" fmla="*/ 2595450 h 2675891"/>
              <a:gd name="connsiteX5" fmla="*/ 3352718 w 10746300"/>
              <a:gd name="connsiteY5" fmla="*/ 2029392 h 2675891"/>
              <a:gd name="connsiteX6" fmla="*/ 87004 w 10746300"/>
              <a:gd name="connsiteY6" fmla="*/ 1042421 h 2675891"/>
              <a:gd name="connsiteX0" fmla="*/ 87004 w 11635763"/>
              <a:gd name="connsiteY0" fmla="*/ 1042421 h 2430077"/>
              <a:gd name="connsiteX1" fmla="*/ 1146547 w 11635763"/>
              <a:gd name="connsiteY1" fmla="*/ 273165 h 2430077"/>
              <a:gd name="connsiteX2" fmla="*/ 3352718 w 11635763"/>
              <a:gd name="connsiteY2" fmla="*/ 55450 h 2430077"/>
              <a:gd name="connsiteX3" fmla="*/ 8606890 w 11635763"/>
              <a:gd name="connsiteY3" fmla="*/ 1216593 h 2430077"/>
              <a:gd name="connsiteX4" fmla="*/ 11611347 w 11635763"/>
              <a:gd name="connsiteY4" fmla="*/ 2319678 h 2430077"/>
              <a:gd name="connsiteX5" fmla="*/ 3352718 w 11635763"/>
              <a:gd name="connsiteY5" fmla="*/ 2029392 h 2430077"/>
              <a:gd name="connsiteX6" fmla="*/ 87004 w 11635763"/>
              <a:gd name="connsiteY6" fmla="*/ 1042421 h 2430077"/>
              <a:gd name="connsiteX0" fmla="*/ 52390 w 11601149"/>
              <a:gd name="connsiteY0" fmla="*/ 991845 h 2379501"/>
              <a:gd name="connsiteX1" fmla="*/ 1445761 w 11601149"/>
              <a:gd name="connsiteY1" fmla="*/ 759618 h 2379501"/>
              <a:gd name="connsiteX2" fmla="*/ 3318104 w 11601149"/>
              <a:gd name="connsiteY2" fmla="*/ 4874 h 2379501"/>
              <a:gd name="connsiteX3" fmla="*/ 8572276 w 11601149"/>
              <a:gd name="connsiteY3" fmla="*/ 1166017 h 2379501"/>
              <a:gd name="connsiteX4" fmla="*/ 11576733 w 11601149"/>
              <a:gd name="connsiteY4" fmla="*/ 2269102 h 2379501"/>
              <a:gd name="connsiteX5" fmla="*/ 3318104 w 11601149"/>
              <a:gd name="connsiteY5" fmla="*/ 1978816 h 2379501"/>
              <a:gd name="connsiteX6" fmla="*/ 52390 w 11601149"/>
              <a:gd name="connsiteY6" fmla="*/ 991845 h 2379501"/>
              <a:gd name="connsiteX0" fmla="*/ 29383 w 12681228"/>
              <a:gd name="connsiteY0" fmla="*/ 1964302 h 2358409"/>
              <a:gd name="connsiteX1" fmla="*/ 2525840 w 12681228"/>
              <a:gd name="connsiteY1" fmla="*/ 759618 h 2358409"/>
              <a:gd name="connsiteX2" fmla="*/ 4398183 w 12681228"/>
              <a:gd name="connsiteY2" fmla="*/ 4874 h 2358409"/>
              <a:gd name="connsiteX3" fmla="*/ 9652355 w 12681228"/>
              <a:gd name="connsiteY3" fmla="*/ 1166017 h 2358409"/>
              <a:gd name="connsiteX4" fmla="*/ 12656812 w 12681228"/>
              <a:gd name="connsiteY4" fmla="*/ 2269102 h 2358409"/>
              <a:gd name="connsiteX5" fmla="*/ 4398183 w 12681228"/>
              <a:gd name="connsiteY5" fmla="*/ 1978816 h 2358409"/>
              <a:gd name="connsiteX6" fmla="*/ 29383 w 12681228"/>
              <a:gd name="connsiteY6" fmla="*/ 1964302 h 2358409"/>
              <a:gd name="connsiteX0" fmla="*/ 29383 w 12681228"/>
              <a:gd name="connsiteY0" fmla="*/ 1228203 h 1622310"/>
              <a:gd name="connsiteX1" fmla="*/ 2525840 w 12681228"/>
              <a:gd name="connsiteY1" fmla="*/ 23519 h 1622310"/>
              <a:gd name="connsiteX2" fmla="*/ 5718983 w 12681228"/>
              <a:gd name="connsiteY2" fmla="*/ 676660 h 1622310"/>
              <a:gd name="connsiteX3" fmla="*/ 9652355 w 12681228"/>
              <a:gd name="connsiteY3" fmla="*/ 429918 h 1622310"/>
              <a:gd name="connsiteX4" fmla="*/ 12656812 w 12681228"/>
              <a:gd name="connsiteY4" fmla="*/ 1533003 h 1622310"/>
              <a:gd name="connsiteX5" fmla="*/ 4398183 w 12681228"/>
              <a:gd name="connsiteY5" fmla="*/ 1242717 h 1622310"/>
              <a:gd name="connsiteX6" fmla="*/ 29383 w 12681228"/>
              <a:gd name="connsiteY6" fmla="*/ 1228203 h 1622310"/>
              <a:gd name="connsiteX0" fmla="*/ 29383 w 12682468"/>
              <a:gd name="connsiteY0" fmla="*/ 1229191 h 1623298"/>
              <a:gd name="connsiteX1" fmla="*/ 2525840 w 12682468"/>
              <a:gd name="connsiteY1" fmla="*/ 24507 h 1623298"/>
              <a:gd name="connsiteX2" fmla="*/ 5718983 w 12682468"/>
              <a:gd name="connsiteY2" fmla="*/ 677648 h 1623298"/>
              <a:gd name="connsiteX3" fmla="*/ 9797498 w 12682468"/>
              <a:gd name="connsiteY3" fmla="*/ 648620 h 1623298"/>
              <a:gd name="connsiteX4" fmla="*/ 12656812 w 12682468"/>
              <a:gd name="connsiteY4" fmla="*/ 1533991 h 1623298"/>
              <a:gd name="connsiteX5" fmla="*/ 4398183 w 12682468"/>
              <a:gd name="connsiteY5" fmla="*/ 1243705 h 1623298"/>
              <a:gd name="connsiteX6" fmla="*/ 29383 w 12682468"/>
              <a:gd name="connsiteY6" fmla="*/ 1229191 h 1623298"/>
              <a:gd name="connsiteX0" fmla="*/ 29383 w 12682468"/>
              <a:gd name="connsiteY0" fmla="*/ 1229191 h 1623298"/>
              <a:gd name="connsiteX1" fmla="*/ 2525840 w 12682468"/>
              <a:gd name="connsiteY1" fmla="*/ 24507 h 1623298"/>
              <a:gd name="connsiteX2" fmla="*/ 5718983 w 12682468"/>
              <a:gd name="connsiteY2" fmla="*/ 677648 h 1623298"/>
              <a:gd name="connsiteX3" fmla="*/ 9797498 w 12682468"/>
              <a:gd name="connsiteY3" fmla="*/ 648620 h 1623298"/>
              <a:gd name="connsiteX4" fmla="*/ 12656812 w 12682468"/>
              <a:gd name="connsiteY4" fmla="*/ 1533991 h 1623298"/>
              <a:gd name="connsiteX5" fmla="*/ 4398183 w 12682468"/>
              <a:gd name="connsiteY5" fmla="*/ 1243705 h 1623298"/>
              <a:gd name="connsiteX6" fmla="*/ 29383 w 12682468"/>
              <a:gd name="connsiteY6" fmla="*/ 1229191 h 1623298"/>
              <a:gd name="connsiteX0" fmla="*/ 29383 w 12682468"/>
              <a:gd name="connsiteY0" fmla="*/ 1229191 h 1623298"/>
              <a:gd name="connsiteX1" fmla="*/ 2525840 w 12682468"/>
              <a:gd name="connsiteY1" fmla="*/ 24507 h 1623298"/>
              <a:gd name="connsiteX2" fmla="*/ 5718983 w 12682468"/>
              <a:gd name="connsiteY2" fmla="*/ 677648 h 1623298"/>
              <a:gd name="connsiteX3" fmla="*/ 9797498 w 12682468"/>
              <a:gd name="connsiteY3" fmla="*/ 648620 h 1623298"/>
              <a:gd name="connsiteX4" fmla="*/ 12656812 w 12682468"/>
              <a:gd name="connsiteY4" fmla="*/ 1533991 h 1623298"/>
              <a:gd name="connsiteX5" fmla="*/ 4398183 w 12682468"/>
              <a:gd name="connsiteY5" fmla="*/ 1243705 h 1623298"/>
              <a:gd name="connsiteX6" fmla="*/ 29383 w 12682468"/>
              <a:gd name="connsiteY6" fmla="*/ 1229191 h 1623298"/>
              <a:gd name="connsiteX0" fmla="*/ 29383 w 12682468"/>
              <a:gd name="connsiteY0" fmla="*/ 1229191 h 1623298"/>
              <a:gd name="connsiteX1" fmla="*/ 2525840 w 12682468"/>
              <a:gd name="connsiteY1" fmla="*/ 24507 h 1623298"/>
              <a:gd name="connsiteX2" fmla="*/ 5718983 w 12682468"/>
              <a:gd name="connsiteY2" fmla="*/ 677648 h 1623298"/>
              <a:gd name="connsiteX3" fmla="*/ 9797498 w 12682468"/>
              <a:gd name="connsiteY3" fmla="*/ 648620 h 1623298"/>
              <a:gd name="connsiteX4" fmla="*/ 12656812 w 12682468"/>
              <a:gd name="connsiteY4" fmla="*/ 1533991 h 1623298"/>
              <a:gd name="connsiteX5" fmla="*/ 4398183 w 12682468"/>
              <a:gd name="connsiteY5" fmla="*/ 1243705 h 1623298"/>
              <a:gd name="connsiteX6" fmla="*/ 29383 w 12682468"/>
              <a:gd name="connsiteY6" fmla="*/ 1229191 h 1623298"/>
              <a:gd name="connsiteX0" fmla="*/ 46705 w 12699790"/>
              <a:gd name="connsiteY0" fmla="*/ 1032301 h 1426408"/>
              <a:gd name="connsiteX1" fmla="*/ 2180305 w 12699790"/>
              <a:gd name="connsiteY1" fmla="*/ 30817 h 1426408"/>
              <a:gd name="connsiteX2" fmla="*/ 5736305 w 12699790"/>
              <a:gd name="connsiteY2" fmla="*/ 480758 h 1426408"/>
              <a:gd name="connsiteX3" fmla="*/ 9814820 w 12699790"/>
              <a:gd name="connsiteY3" fmla="*/ 451730 h 1426408"/>
              <a:gd name="connsiteX4" fmla="*/ 12674134 w 12699790"/>
              <a:gd name="connsiteY4" fmla="*/ 1337101 h 1426408"/>
              <a:gd name="connsiteX5" fmla="*/ 4415505 w 12699790"/>
              <a:gd name="connsiteY5" fmla="*/ 1046815 h 1426408"/>
              <a:gd name="connsiteX6" fmla="*/ 46705 w 12699790"/>
              <a:gd name="connsiteY6" fmla="*/ 1032301 h 1426408"/>
              <a:gd name="connsiteX0" fmla="*/ 387846 w 13104827"/>
              <a:gd name="connsiteY0" fmla="*/ 1032301 h 2413473"/>
              <a:gd name="connsiteX1" fmla="*/ 2521446 w 13104827"/>
              <a:gd name="connsiteY1" fmla="*/ 30817 h 2413473"/>
              <a:gd name="connsiteX2" fmla="*/ 6077446 w 13104827"/>
              <a:gd name="connsiteY2" fmla="*/ 480758 h 2413473"/>
              <a:gd name="connsiteX3" fmla="*/ 10155961 w 13104827"/>
              <a:gd name="connsiteY3" fmla="*/ 451730 h 2413473"/>
              <a:gd name="connsiteX4" fmla="*/ 13015275 w 13104827"/>
              <a:gd name="connsiteY4" fmla="*/ 1337101 h 2413473"/>
              <a:gd name="connsiteX5" fmla="*/ 11215503 w 13104827"/>
              <a:gd name="connsiteY5" fmla="*/ 2411157 h 2413473"/>
              <a:gd name="connsiteX6" fmla="*/ 387846 w 13104827"/>
              <a:gd name="connsiteY6" fmla="*/ 1032301 h 2413473"/>
              <a:gd name="connsiteX0" fmla="*/ 463794 w 13180775"/>
              <a:gd name="connsiteY0" fmla="*/ 1003397 h 2384569"/>
              <a:gd name="connsiteX1" fmla="*/ 2597394 w 13180775"/>
              <a:gd name="connsiteY1" fmla="*/ 1913 h 2384569"/>
              <a:gd name="connsiteX2" fmla="*/ 8199908 w 13180775"/>
              <a:gd name="connsiteY2" fmla="*/ 742139 h 2384569"/>
              <a:gd name="connsiteX3" fmla="*/ 10231909 w 13180775"/>
              <a:gd name="connsiteY3" fmla="*/ 422826 h 2384569"/>
              <a:gd name="connsiteX4" fmla="*/ 13091223 w 13180775"/>
              <a:gd name="connsiteY4" fmla="*/ 1308197 h 2384569"/>
              <a:gd name="connsiteX5" fmla="*/ 11291451 w 13180775"/>
              <a:gd name="connsiteY5" fmla="*/ 2382253 h 2384569"/>
              <a:gd name="connsiteX6" fmla="*/ 463794 w 13180775"/>
              <a:gd name="connsiteY6" fmla="*/ 1003397 h 2384569"/>
              <a:gd name="connsiteX0" fmla="*/ 41439 w 12758420"/>
              <a:gd name="connsiteY0" fmla="*/ 612625 h 1993797"/>
              <a:gd name="connsiteX1" fmla="*/ 7167953 w 12758420"/>
              <a:gd name="connsiteY1" fmla="*/ 1817313 h 1993797"/>
              <a:gd name="connsiteX2" fmla="*/ 7777553 w 12758420"/>
              <a:gd name="connsiteY2" fmla="*/ 351367 h 1993797"/>
              <a:gd name="connsiteX3" fmla="*/ 9809554 w 12758420"/>
              <a:gd name="connsiteY3" fmla="*/ 32054 h 1993797"/>
              <a:gd name="connsiteX4" fmla="*/ 12668868 w 12758420"/>
              <a:gd name="connsiteY4" fmla="*/ 917425 h 1993797"/>
              <a:gd name="connsiteX5" fmla="*/ 10869096 w 12758420"/>
              <a:gd name="connsiteY5" fmla="*/ 1991481 h 1993797"/>
              <a:gd name="connsiteX6" fmla="*/ 41439 w 12758420"/>
              <a:gd name="connsiteY6" fmla="*/ 612625 h 1993797"/>
              <a:gd name="connsiteX0" fmla="*/ 1824082 w 5569992"/>
              <a:gd name="connsiteY0" fmla="*/ 2267253 h 2272975"/>
              <a:gd name="connsiteX1" fmla="*/ 53339 w 5569992"/>
              <a:gd name="connsiteY1" fmla="*/ 1817313 h 2272975"/>
              <a:gd name="connsiteX2" fmla="*/ 662939 w 5569992"/>
              <a:gd name="connsiteY2" fmla="*/ 351367 h 2272975"/>
              <a:gd name="connsiteX3" fmla="*/ 2694940 w 5569992"/>
              <a:gd name="connsiteY3" fmla="*/ 32054 h 2272975"/>
              <a:gd name="connsiteX4" fmla="*/ 5554254 w 5569992"/>
              <a:gd name="connsiteY4" fmla="*/ 917425 h 2272975"/>
              <a:gd name="connsiteX5" fmla="*/ 3754482 w 5569992"/>
              <a:gd name="connsiteY5" fmla="*/ 1991481 h 2272975"/>
              <a:gd name="connsiteX6" fmla="*/ 1824082 w 5569992"/>
              <a:gd name="connsiteY6" fmla="*/ 2267253 h 2272975"/>
              <a:gd name="connsiteX0" fmla="*/ 1824082 w 3945162"/>
              <a:gd name="connsiteY0" fmla="*/ 2262360 h 2268664"/>
              <a:gd name="connsiteX1" fmla="*/ 53339 w 3945162"/>
              <a:gd name="connsiteY1" fmla="*/ 1812420 h 2268664"/>
              <a:gd name="connsiteX2" fmla="*/ 662939 w 3945162"/>
              <a:gd name="connsiteY2" fmla="*/ 346474 h 2268664"/>
              <a:gd name="connsiteX3" fmla="*/ 2694940 w 3945162"/>
              <a:gd name="connsiteY3" fmla="*/ 27161 h 2268664"/>
              <a:gd name="connsiteX4" fmla="*/ 3754483 w 3945162"/>
              <a:gd name="connsiteY4" fmla="*/ 839961 h 2268664"/>
              <a:gd name="connsiteX5" fmla="*/ 3754482 w 3945162"/>
              <a:gd name="connsiteY5" fmla="*/ 1986588 h 2268664"/>
              <a:gd name="connsiteX6" fmla="*/ 1824082 w 3945162"/>
              <a:gd name="connsiteY6" fmla="*/ 2262360 h 2268664"/>
              <a:gd name="connsiteX0" fmla="*/ 1824082 w 4016541"/>
              <a:gd name="connsiteY0" fmla="*/ 2262360 h 2264816"/>
              <a:gd name="connsiteX1" fmla="*/ 53339 w 4016541"/>
              <a:gd name="connsiteY1" fmla="*/ 1812420 h 2264816"/>
              <a:gd name="connsiteX2" fmla="*/ 662939 w 4016541"/>
              <a:gd name="connsiteY2" fmla="*/ 346474 h 2264816"/>
              <a:gd name="connsiteX3" fmla="*/ 2694940 w 4016541"/>
              <a:gd name="connsiteY3" fmla="*/ 27161 h 2264816"/>
              <a:gd name="connsiteX4" fmla="*/ 3754483 w 4016541"/>
              <a:gd name="connsiteY4" fmla="*/ 839961 h 2264816"/>
              <a:gd name="connsiteX5" fmla="*/ 3856082 w 4016541"/>
              <a:gd name="connsiteY5" fmla="*/ 1667274 h 2264816"/>
              <a:gd name="connsiteX6" fmla="*/ 1824082 w 4016541"/>
              <a:gd name="connsiteY6" fmla="*/ 2262360 h 2264816"/>
              <a:gd name="connsiteX0" fmla="*/ 1835134 w 4027593"/>
              <a:gd name="connsiteY0" fmla="*/ 2668373 h 2670829"/>
              <a:gd name="connsiteX1" fmla="*/ 64391 w 4027593"/>
              <a:gd name="connsiteY1" fmla="*/ 2218433 h 2670829"/>
              <a:gd name="connsiteX2" fmla="*/ 673991 w 4027593"/>
              <a:gd name="connsiteY2" fmla="*/ 752487 h 2670829"/>
              <a:gd name="connsiteX3" fmla="*/ 3358837 w 4027593"/>
              <a:gd name="connsiteY3" fmla="*/ 9708 h 2670829"/>
              <a:gd name="connsiteX4" fmla="*/ 3765535 w 4027593"/>
              <a:gd name="connsiteY4" fmla="*/ 1245974 h 2670829"/>
              <a:gd name="connsiteX5" fmla="*/ 3867134 w 4027593"/>
              <a:gd name="connsiteY5" fmla="*/ 2073287 h 2670829"/>
              <a:gd name="connsiteX6" fmla="*/ 1835134 w 4027593"/>
              <a:gd name="connsiteY6" fmla="*/ 2668373 h 2670829"/>
              <a:gd name="connsiteX0" fmla="*/ 1835134 w 4909037"/>
              <a:gd name="connsiteY0" fmla="*/ 2668375 h 2877367"/>
              <a:gd name="connsiteX1" fmla="*/ 64391 w 4909037"/>
              <a:gd name="connsiteY1" fmla="*/ 2218435 h 2877367"/>
              <a:gd name="connsiteX2" fmla="*/ 673991 w 4909037"/>
              <a:gd name="connsiteY2" fmla="*/ 752489 h 2877367"/>
              <a:gd name="connsiteX3" fmla="*/ 3358837 w 4909037"/>
              <a:gd name="connsiteY3" fmla="*/ 9710 h 2877367"/>
              <a:gd name="connsiteX4" fmla="*/ 3765535 w 4909037"/>
              <a:gd name="connsiteY4" fmla="*/ 1245976 h 2877367"/>
              <a:gd name="connsiteX5" fmla="*/ 4855224 w 4909037"/>
              <a:gd name="connsiteY5" fmla="*/ 2779069 h 2877367"/>
              <a:gd name="connsiteX6" fmla="*/ 1835134 w 4909037"/>
              <a:gd name="connsiteY6" fmla="*/ 2668375 h 2877367"/>
              <a:gd name="connsiteX0" fmla="*/ 1835134 w 4957386"/>
              <a:gd name="connsiteY0" fmla="*/ 2668375 h 3060296"/>
              <a:gd name="connsiteX1" fmla="*/ 64391 w 4957386"/>
              <a:gd name="connsiteY1" fmla="*/ 2218435 h 3060296"/>
              <a:gd name="connsiteX2" fmla="*/ 673991 w 4957386"/>
              <a:gd name="connsiteY2" fmla="*/ 752489 h 3060296"/>
              <a:gd name="connsiteX3" fmla="*/ 3358837 w 4957386"/>
              <a:gd name="connsiteY3" fmla="*/ 9710 h 3060296"/>
              <a:gd name="connsiteX4" fmla="*/ 3765535 w 4957386"/>
              <a:gd name="connsiteY4" fmla="*/ 1245976 h 3060296"/>
              <a:gd name="connsiteX5" fmla="*/ 4855224 w 4957386"/>
              <a:gd name="connsiteY5" fmla="*/ 2779069 h 3060296"/>
              <a:gd name="connsiteX6" fmla="*/ 863866 w 4957386"/>
              <a:gd name="connsiteY6" fmla="*/ 3052687 h 3060296"/>
              <a:gd name="connsiteX7" fmla="*/ 1835134 w 4957386"/>
              <a:gd name="connsiteY7" fmla="*/ 2668375 h 3060296"/>
              <a:gd name="connsiteX0" fmla="*/ 90983 w 4977684"/>
              <a:gd name="connsiteY0" fmla="*/ 2756598 h 3060296"/>
              <a:gd name="connsiteX1" fmla="*/ 84688 w 4977684"/>
              <a:gd name="connsiteY1" fmla="*/ 2218435 h 3060296"/>
              <a:gd name="connsiteX2" fmla="*/ 694288 w 4977684"/>
              <a:gd name="connsiteY2" fmla="*/ 752489 h 3060296"/>
              <a:gd name="connsiteX3" fmla="*/ 3379134 w 4977684"/>
              <a:gd name="connsiteY3" fmla="*/ 9710 h 3060296"/>
              <a:gd name="connsiteX4" fmla="*/ 3785832 w 4977684"/>
              <a:gd name="connsiteY4" fmla="*/ 1245976 h 3060296"/>
              <a:gd name="connsiteX5" fmla="*/ 4875521 w 4977684"/>
              <a:gd name="connsiteY5" fmla="*/ 2779069 h 3060296"/>
              <a:gd name="connsiteX6" fmla="*/ 884163 w 4977684"/>
              <a:gd name="connsiteY6" fmla="*/ 3052687 h 3060296"/>
              <a:gd name="connsiteX7" fmla="*/ 90983 w 4977684"/>
              <a:gd name="connsiteY7" fmla="*/ 2756598 h 3060296"/>
              <a:gd name="connsiteX0" fmla="*/ 90983 w 5250734"/>
              <a:gd name="connsiteY0" fmla="*/ 2746890 h 3065706"/>
              <a:gd name="connsiteX1" fmla="*/ 84688 w 5250734"/>
              <a:gd name="connsiteY1" fmla="*/ 2208727 h 3065706"/>
              <a:gd name="connsiteX2" fmla="*/ 694288 w 5250734"/>
              <a:gd name="connsiteY2" fmla="*/ 742781 h 3065706"/>
              <a:gd name="connsiteX3" fmla="*/ 3379134 w 5250734"/>
              <a:gd name="connsiteY3" fmla="*/ 2 h 3065706"/>
              <a:gd name="connsiteX4" fmla="*/ 4950368 w 5250734"/>
              <a:gd name="connsiteY4" fmla="*/ 742223 h 3065706"/>
              <a:gd name="connsiteX5" fmla="*/ 4875521 w 5250734"/>
              <a:gd name="connsiteY5" fmla="*/ 2769361 h 3065706"/>
              <a:gd name="connsiteX6" fmla="*/ 884163 w 5250734"/>
              <a:gd name="connsiteY6" fmla="*/ 3042979 h 3065706"/>
              <a:gd name="connsiteX7" fmla="*/ 90983 w 5250734"/>
              <a:gd name="connsiteY7" fmla="*/ 2746890 h 3065706"/>
              <a:gd name="connsiteX0" fmla="*/ 114524 w 5274277"/>
              <a:gd name="connsiteY0" fmla="*/ 3005381 h 3324197"/>
              <a:gd name="connsiteX1" fmla="*/ 108229 w 5274277"/>
              <a:gd name="connsiteY1" fmla="*/ 2467218 h 3324197"/>
              <a:gd name="connsiteX2" fmla="*/ 1088362 w 5274277"/>
              <a:gd name="connsiteY2" fmla="*/ 171983 h 3324197"/>
              <a:gd name="connsiteX3" fmla="*/ 3402675 w 5274277"/>
              <a:gd name="connsiteY3" fmla="*/ 258493 h 3324197"/>
              <a:gd name="connsiteX4" fmla="*/ 4973909 w 5274277"/>
              <a:gd name="connsiteY4" fmla="*/ 1000714 h 3324197"/>
              <a:gd name="connsiteX5" fmla="*/ 4899062 w 5274277"/>
              <a:gd name="connsiteY5" fmla="*/ 3027852 h 3324197"/>
              <a:gd name="connsiteX6" fmla="*/ 907704 w 5274277"/>
              <a:gd name="connsiteY6" fmla="*/ 3301470 h 3324197"/>
              <a:gd name="connsiteX7" fmla="*/ 114524 w 5274277"/>
              <a:gd name="connsiteY7" fmla="*/ 3005381 h 3324197"/>
              <a:gd name="connsiteX0" fmla="*/ 106288 w 5283683"/>
              <a:gd name="connsiteY0" fmla="*/ 3164182 h 3324199"/>
              <a:gd name="connsiteX1" fmla="*/ 117637 w 5283683"/>
              <a:gd name="connsiteY1" fmla="*/ 2467220 h 3324199"/>
              <a:gd name="connsiteX2" fmla="*/ 1097770 w 5283683"/>
              <a:gd name="connsiteY2" fmla="*/ 171985 h 3324199"/>
              <a:gd name="connsiteX3" fmla="*/ 3412083 w 5283683"/>
              <a:gd name="connsiteY3" fmla="*/ 258495 h 3324199"/>
              <a:gd name="connsiteX4" fmla="*/ 4983317 w 5283683"/>
              <a:gd name="connsiteY4" fmla="*/ 1000716 h 3324199"/>
              <a:gd name="connsiteX5" fmla="*/ 4908470 w 5283683"/>
              <a:gd name="connsiteY5" fmla="*/ 3027854 h 3324199"/>
              <a:gd name="connsiteX6" fmla="*/ 917112 w 5283683"/>
              <a:gd name="connsiteY6" fmla="*/ 3301472 h 3324199"/>
              <a:gd name="connsiteX7" fmla="*/ 106288 w 5283683"/>
              <a:gd name="connsiteY7" fmla="*/ 3164182 h 3324199"/>
              <a:gd name="connsiteX0" fmla="*/ 202241 w 5220839"/>
              <a:gd name="connsiteY0" fmla="*/ 3111248 h 3324199"/>
              <a:gd name="connsiteX1" fmla="*/ 54791 w 5220839"/>
              <a:gd name="connsiteY1" fmla="*/ 2467220 h 3324199"/>
              <a:gd name="connsiteX2" fmla="*/ 1034924 w 5220839"/>
              <a:gd name="connsiteY2" fmla="*/ 171985 h 3324199"/>
              <a:gd name="connsiteX3" fmla="*/ 3349237 w 5220839"/>
              <a:gd name="connsiteY3" fmla="*/ 258495 h 3324199"/>
              <a:gd name="connsiteX4" fmla="*/ 4920471 w 5220839"/>
              <a:gd name="connsiteY4" fmla="*/ 1000716 h 3324199"/>
              <a:gd name="connsiteX5" fmla="*/ 4845624 w 5220839"/>
              <a:gd name="connsiteY5" fmla="*/ 3027854 h 3324199"/>
              <a:gd name="connsiteX6" fmla="*/ 854266 w 5220839"/>
              <a:gd name="connsiteY6" fmla="*/ 3301472 h 3324199"/>
              <a:gd name="connsiteX7" fmla="*/ 202241 w 5220839"/>
              <a:gd name="connsiteY7" fmla="*/ 3111248 h 33241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220839" h="3324199">
                <a:moveTo>
                  <a:pt x="202241" y="3111248"/>
                </a:moveTo>
                <a:cubicBezTo>
                  <a:pt x="68995" y="2972206"/>
                  <a:pt x="-83989" y="2957097"/>
                  <a:pt x="54791" y="2467220"/>
                </a:cubicBezTo>
                <a:cubicBezTo>
                  <a:pt x="193571" y="1977343"/>
                  <a:pt x="485850" y="540106"/>
                  <a:pt x="1034924" y="171985"/>
                </a:cubicBezTo>
                <a:cubicBezTo>
                  <a:pt x="1583998" y="-196136"/>
                  <a:pt x="2701646" y="120373"/>
                  <a:pt x="3349237" y="258495"/>
                </a:cubicBezTo>
                <a:cubicBezTo>
                  <a:pt x="3996828" y="396617"/>
                  <a:pt x="4726947" y="727364"/>
                  <a:pt x="4920471" y="1000716"/>
                </a:cubicBezTo>
                <a:cubicBezTo>
                  <a:pt x="5113995" y="1274068"/>
                  <a:pt x="5523325" y="2644395"/>
                  <a:pt x="4845624" y="3027854"/>
                </a:cubicBezTo>
                <a:cubicBezTo>
                  <a:pt x="4167923" y="3411313"/>
                  <a:pt x="1357614" y="3319921"/>
                  <a:pt x="854266" y="3301472"/>
                </a:cubicBezTo>
                <a:cubicBezTo>
                  <a:pt x="350918" y="3283023"/>
                  <a:pt x="335487" y="3250290"/>
                  <a:pt x="202241" y="3111248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2" name="Овал 10">
            <a:extLst>
              <a:ext uri="{FF2B5EF4-FFF2-40B4-BE49-F238E27FC236}">
                <a16:creationId xmlns:a16="http://schemas.microsoft.com/office/drawing/2014/main" xmlns="" id="{79781773-A6AF-445B-98A7-19BA50546A92}"/>
              </a:ext>
            </a:extLst>
          </p:cNvPr>
          <p:cNvSpPr/>
          <p:nvPr userDrawn="1"/>
        </p:nvSpPr>
        <p:spPr>
          <a:xfrm>
            <a:off x="6684747" y="-165233"/>
            <a:ext cx="2191069" cy="1235483"/>
          </a:xfrm>
          <a:custGeom>
            <a:avLst/>
            <a:gdLst>
              <a:gd name="connsiteX0" fmla="*/ 0 w 6531428"/>
              <a:gd name="connsiteY0" fmla="*/ 986971 h 1973942"/>
              <a:gd name="connsiteX1" fmla="*/ 3265714 w 6531428"/>
              <a:gd name="connsiteY1" fmla="*/ 0 h 1973942"/>
              <a:gd name="connsiteX2" fmla="*/ 6531428 w 6531428"/>
              <a:gd name="connsiteY2" fmla="*/ 986971 h 1973942"/>
              <a:gd name="connsiteX3" fmla="*/ 3265714 w 6531428"/>
              <a:gd name="connsiteY3" fmla="*/ 1973942 h 1973942"/>
              <a:gd name="connsiteX4" fmla="*/ 0 w 6531428"/>
              <a:gd name="connsiteY4" fmla="*/ 986971 h 1973942"/>
              <a:gd name="connsiteX0" fmla="*/ 0 w 6583817"/>
              <a:gd name="connsiteY0" fmla="*/ 1036858 h 2023829"/>
              <a:gd name="connsiteX1" fmla="*/ 3265714 w 6583817"/>
              <a:gd name="connsiteY1" fmla="*/ 49887 h 2023829"/>
              <a:gd name="connsiteX2" fmla="*/ 5138057 w 6583817"/>
              <a:gd name="connsiteY2" fmla="*/ 238572 h 2023829"/>
              <a:gd name="connsiteX3" fmla="*/ 6531428 w 6583817"/>
              <a:gd name="connsiteY3" fmla="*/ 1036858 h 2023829"/>
              <a:gd name="connsiteX4" fmla="*/ 3265714 w 6583817"/>
              <a:gd name="connsiteY4" fmla="*/ 2023829 h 2023829"/>
              <a:gd name="connsiteX5" fmla="*/ 0 w 6583817"/>
              <a:gd name="connsiteY5" fmla="*/ 1036858 h 2023829"/>
              <a:gd name="connsiteX0" fmla="*/ 87004 w 6670821"/>
              <a:gd name="connsiteY0" fmla="*/ 1036858 h 2023829"/>
              <a:gd name="connsiteX1" fmla="*/ 1146547 w 6670821"/>
              <a:gd name="connsiteY1" fmla="*/ 267602 h 2023829"/>
              <a:gd name="connsiteX2" fmla="*/ 3352718 w 6670821"/>
              <a:gd name="connsiteY2" fmla="*/ 49887 h 2023829"/>
              <a:gd name="connsiteX3" fmla="*/ 5225061 w 6670821"/>
              <a:gd name="connsiteY3" fmla="*/ 238572 h 2023829"/>
              <a:gd name="connsiteX4" fmla="*/ 6618432 w 6670821"/>
              <a:gd name="connsiteY4" fmla="*/ 1036858 h 2023829"/>
              <a:gd name="connsiteX5" fmla="*/ 3352718 w 6670821"/>
              <a:gd name="connsiteY5" fmla="*/ 2023829 h 2023829"/>
              <a:gd name="connsiteX6" fmla="*/ 87004 w 6670821"/>
              <a:gd name="connsiteY6" fmla="*/ 1036858 h 2023829"/>
              <a:gd name="connsiteX0" fmla="*/ 87004 w 8875308"/>
              <a:gd name="connsiteY0" fmla="*/ 1015551 h 2002522"/>
              <a:gd name="connsiteX1" fmla="*/ 1146547 w 8875308"/>
              <a:gd name="connsiteY1" fmla="*/ 246295 h 2002522"/>
              <a:gd name="connsiteX2" fmla="*/ 3352718 w 8875308"/>
              <a:gd name="connsiteY2" fmla="*/ 28580 h 2002522"/>
              <a:gd name="connsiteX3" fmla="*/ 8795576 w 8875308"/>
              <a:gd name="connsiteY3" fmla="*/ 797837 h 2002522"/>
              <a:gd name="connsiteX4" fmla="*/ 6618432 w 8875308"/>
              <a:gd name="connsiteY4" fmla="*/ 1015551 h 2002522"/>
              <a:gd name="connsiteX5" fmla="*/ 3352718 w 8875308"/>
              <a:gd name="connsiteY5" fmla="*/ 2002522 h 2002522"/>
              <a:gd name="connsiteX6" fmla="*/ 87004 w 8875308"/>
              <a:gd name="connsiteY6" fmla="*/ 1015551 h 2002522"/>
              <a:gd name="connsiteX0" fmla="*/ 87004 w 10749712"/>
              <a:gd name="connsiteY0" fmla="*/ 1015551 h 2649021"/>
              <a:gd name="connsiteX1" fmla="*/ 1146547 w 10749712"/>
              <a:gd name="connsiteY1" fmla="*/ 246295 h 2649021"/>
              <a:gd name="connsiteX2" fmla="*/ 3352718 w 10749712"/>
              <a:gd name="connsiteY2" fmla="*/ 28580 h 2649021"/>
              <a:gd name="connsiteX3" fmla="*/ 8795576 w 10749712"/>
              <a:gd name="connsiteY3" fmla="*/ 797837 h 2649021"/>
              <a:gd name="connsiteX4" fmla="*/ 10711461 w 10749712"/>
              <a:gd name="connsiteY4" fmla="*/ 2568580 h 2649021"/>
              <a:gd name="connsiteX5" fmla="*/ 3352718 w 10749712"/>
              <a:gd name="connsiteY5" fmla="*/ 2002522 h 2649021"/>
              <a:gd name="connsiteX6" fmla="*/ 87004 w 10749712"/>
              <a:gd name="connsiteY6" fmla="*/ 1015551 h 2649021"/>
              <a:gd name="connsiteX0" fmla="*/ 87004 w 10746300"/>
              <a:gd name="connsiteY0" fmla="*/ 1042421 h 2675891"/>
              <a:gd name="connsiteX1" fmla="*/ 1146547 w 10746300"/>
              <a:gd name="connsiteY1" fmla="*/ 273165 h 2675891"/>
              <a:gd name="connsiteX2" fmla="*/ 3352718 w 10746300"/>
              <a:gd name="connsiteY2" fmla="*/ 55450 h 2675891"/>
              <a:gd name="connsiteX3" fmla="*/ 8606890 w 10746300"/>
              <a:gd name="connsiteY3" fmla="*/ 1216593 h 2675891"/>
              <a:gd name="connsiteX4" fmla="*/ 10711461 w 10746300"/>
              <a:gd name="connsiteY4" fmla="*/ 2595450 h 2675891"/>
              <a:gd name="connsiteX5" fmla="*/ 3352718 w 10746300"/>
              <a:gd name="connsiteY5" fmla="*/ 2029392 h 2675891"/>
              <a:gd name="connsiteX6" fmla="*/ 87004 w 10746300"/>
              <a:gd name="connsiteY6" fmla="*/ 1042421 h 2675891"/>
              <a:gd name="connsiteX0" fmla="*/ 87004 w 11635763"/>
              <a:gd name="connsiteY0" fmla="*/ 1042421 h 2430077"/>
              <a:gd name="connsiteX1" fmla="*/ 1146547 w 11635763"/>
              <a:gd name="connsiteY1" fmla="*/ 273165 h 2430077"/>
              <a:gd name="connsiteX2" fmla="*/ 3352718 w 11635763"/>
              <a:gd name="connsiteY2" fmla="*/ 55450 h 2430077"/>
              <a:gd name="connsiteX3" fmla="*/ 8606890 w 11635763"/>
              <a:gd name="connsiteY3" fmla="*/ 1216593 h 2430077"/>
              <a:gd name="connsiteX4" fmla="*/ 11611347 w 11635763"/>
              <a:gd name="connsiteY4" fmla="*/ 2319678 h 2430077"/>
              <a:gd name="connsiteX5" fmla="*/ 3352718 w 11635763"/>
              <a:gd name="connsiteY5" fmla="*/ 2029392 h 2430077"/>
              <a:gd name="connsiteX6" fmla="*/ 87004 w 11635763"/>
              <a:gd name="connsiteY6" fmla="*/ 1042421 h 2430077"/>
              <a:gd name="connsiteX0" fmla="*/ 52390 w 11601149"/>
              <a:gd name="connsiteY0" fmla="*/ 991845 h 2379501"/>
              <a:gd name="connsiteX1" fmla="*/ 1445761 w 11601149"/>
              <a:gd name="connsiteY1" fmla="*/ 759618 h 2379501"/>
              <a:gd name="connsiteX2" fmla="*/ 3318104 w 11601149"/>
              <a:gd name="connsiteY2" fmla="*/ 4874 h 2379501"/>
              <a:gd name="connsiteX3" fmla="*/ 8572276 w 11601149"/>
              <a:gd name="connsiteY3" fmla="*/ 1166017 h 2379501"/>
              <a:gd name="connsiteX4" fmla="*/ 11576733 w 11601149"/>
              <a:gd name="connsiteY4" fmla="*/ 2269102 h 2379501"/>
              <a:gd name="connsiteX5" fmla="*/ 3318104 w 11601149"/>
              <a:gd name="connsiteY5" fmla="*/ 1978816 h 2379501"/>
              <a:gd name="connsiteX6" fmla="*/ 52390 w 11601149"/>
              <a:gd name="connsiteY6" fmla="*/ 991845 h 2379501"/>
              <a:gd name="connsiteX0" fmla="*/ 29383 w 12681228"/>
              <a:gd name="connsiteY0" fmla="*/ 1964302 h 2358409"/>
              <a:gd name="connsiteX1" fmla="*/ 2525840 w 12681228"/>
              <a:gd name="connsiteY1" fmla="*/ 759618 h 2358409"/>
              <a:gd name="connsiteX2" fmla="*/ 4398183 w 12681228"/>
              <a:gd name="connsiteY2" fmla="*/ 4874 h 2358409"/>
              <a:gd name="connsiteX3" fmla="*/ 9652355 w 12681228"/>
              <a:gd name="connsiteY3" fmla="*/ 1166017 h 2358409"/>
              <a:gd name="connsiteX4" fmla="*/ 12656812 w 12681228"/>
              <a:gd name="connsiteY4" fmla="*/ 2269102 h 2358409"/>
              <a:gd name="connsiteX5" fmla="*/ 4398183 w 12681228"/>
              <a:gd name="connsiteY5" fmla="*/ 1978816 h 2358409"/>
              <a:gd name="connsiteX6" fmla="*/ 29383 w 12681228"/>
              <a:gd name="connsiteY6" fmla="*/ 1964302 h 2358409"/>
              <a:gd name="connsiteX0" fmla="*/ 29383 w 12681228"/>
              <a:gd name="connsiteY0" fmla="*/ 1228203 h 1622310"/>
              <a:gd name="connsiteX1" fmla="*/ 2525840 w 12681228"/>
              <a:gd name="connsiteY1" fmla="*/ 23519 h 1622310"/>
              <a:gd name="connsiteX2" fmla="*/ 5718983 w 12681228"/>
              <a:gd name="connsiteY2" fmla="*/ 676660 h 1622310"/>
              <a:gd name="connsiteX3" fmla="*/ 9652355 w 12681228"/>
              <a:gd name="connsiteY3" fmla="*/ 429918 h 1622310"/>
              <a:gd name="connsiteX4" fmla="*/ 12656812 w 12681228"/>
              <a:gd name="connsiteY4" fmla="*/ 1533003 h 1622310"/>
              <a:gd name="connsiteX5" fmla="*/ 4398183 w 12681228"/>
              <a:gd name="connsiteY5" fmla="*/ 1242717 h 1622310"/>
              <a:gd name="connsiteX6" fmla="*/ 29383 w 12681228"/>
              <a:gd name="connsiteY6" fmla="*/ 1228203 h 1622310"/>
              <a:gd name="connsiteX0" fmla="*/ 29383 w 12682468"/>
              <a:gd name="connsiteY0" fmla="*/ 1229191 h 1623298"/>
              <a:gd name="connsiteX1" fmla="*/ 2525840 w 12682468"/>
              <a:gd name="connsiteY1" fmla="*/ 24507 h 1623298"/>
              <a:gd name="connsiteX2" fmla="*/ 5718983 w 12682468"/>
              <a:gd name="connsiteY2" fmla="*/ 677648 h 1623298"/>
              <a:gd name="connsiteX3" fmla="*/ 9797498 w 12682468"/>
              <a:gd name="connsiteY3" fmla="*/ 648620 h 1623298"/>
              <a:gd name="connsiteX4" fmla="*/ 12656812 w 12682468"/>
              <a:gd name="connsiteY4" fmla="*/ 1533991 h 1623298"/>
              <a:gd name="connsiteX5" fmla="*/ 4398183 w 12682468"/>
              <a:gd name="connsiteY5" fmla="*/ 1243705 h 1623298"/>
              <a:gd name="connsiteX6" fmla="*/ 29383 w 12682468"/>
              <a:gd name="connsiteY6" fmla="*/ 1229191 h 1623298"/>
              <a:gd name="connsiteX0" fmla="*/ 29383 w 12682468"/>
              <a:gd name="connsiteY0" fmla="*/ 1229191 h 1623298"/>
              <a:gd name="connsiteX1" fmla="*/ 2525840 w 12682468"/>
              <a:gd name="connsiteY1" fmla="*/ 24507 h 1623298"/>
              <a:gd name="connsiteX2" fmla="*/ 5718983 w 12682468"/>
              <a:gd name="connsiteY2" fmla="*/ 677648 h 1623298"/>
              <a:gd name="connsiteX3" fmla="*/ 9797498 w 12682468"/>
              <a:gd name="connsiteY3" fmla="*/ 648620 h 1623298"/>
              <a:gd name="connsiteX4" fmla="*/ 12656812 w 12682468"/>
              <a:gd name="connsiteY4" fmla="*/ 1533991 h 1623298"/>
              <a:gd name="connsiteX5" fmla="*/ 4398183 w 12682468"/>
              <a:gd name="connsiteY5" fmla="*/ 1243705 h 1623298"/>
              <a:gd name="connsiteX6" fmla="*/ 29383 w 12682468"/>
              <a:gd name="connsiteY6" fmla="*/ 1229191 h 1623298"/>
              <a:gd name="connsiteX0" fmla="*/ 29383 w 12682468"/>
              <a:gd name="connsiteY0" fmla="*/ 1229191 h 1623298"/>
              <a:gd name="connsiteX1" fmla="*/ 2525840 w 12682468"/>
              <a:gd name="connsiteY1" fmla="*/ 24507 h 1623298"/>
              <a:gd name="connsiteX2" fmla="*/ 5718983 w 12682468"/>
              <a:gd name="connsiteY2" fmla="*/ 677648 h 1623298"/>
              <a:gd name="connsiteX3" fmla="*/ 9797498 w 12682468"/>
              <a:gd name="connsiteY3" fmla="*/ 648620 h 1623298"/>
              <a:gd name="connsiteX4" fmla="*/ 12656812 w 12682468"/>
              <a:gd name="connsiteY4" fmla="*/ 1533991 h 1623298"/>
              <a:gd name="connsiteX5" fmla="*/ 4398183 w 12682468"/>
              <a:gd name="connsiteY5" fmla="*/ 1243705 h 1623298"/>
              <a:gd name="connsiteX6" fmla="*/ 29383 w 12682468"/>
              <a:gd name="connsiteY6" fmla="*/ 1229191 h 1623298"/>
              <a:gd name="connsiteX0" fmla="*/ 29383 w 12682468"/>
              <a:gd name="connsiteY0" fmla="*/ 1229191 h 1623298"/>
              <a:gd name="connsiteX1" fmla="*/ 2525840 w 12682468"/>
              <a:gd name="connsiteY1" fmla="*/ 24507 h 1623298"/>
              <a:gd name="connsiteX2" fmla="*/ 5718983 w 12682468"/>
              <a:gd name="connsiteY2" fmla="*/ 677648 h 1623298"/>
              <a:gd name="connsiteX3" fmla="*/ 9797498 w 12682468"/>
              <a:gd name="connsiteY3" fmla="*/ 648620 h 1623298"/>
              <a:gd name="connsiteX4" fmla="*/ 12656812 w 12682468"/>
              <a:gd name="connsiteY4" fmla="*/ 1533991 h 1623298"/>
              <a:gd name="connsiteX5" fmla="*/ 4398183 w 12682468"/>
              <a:gd name="connsiteY5" fmla="*/ 1243705 h 1623298"/>
              <a:gd name="connsiteX6" fmla="*/ 29383 w 12682468"/>
              <a:gd name="connsiteY6" fmla="*/ 1229191 h 1623298"/>
              <a:gd name="connsiteX0" fmla="*/ 46705 w 12699790"/>
              <a:gd name="connsiteY0" fmla="*/ 1032301 h 1426408"/>
              <a:gd name="connsiteX1" fmla="*/ 2180305 w 12699790"/>
              <a:gd name="connsiteY1" fmla="*/ 30817 h 1426408"/>
              <a:gd name="connsiteX2" fmla="*/ 5736305 w 12699790"/>
              <a:gd name="connsiteY2" fmla="*/ 480758 h 1426408"/>
              <a:gd name="connsiteX3" fmla="*/ 9814820 w 12699790"/>
              <a:gd name="connsiteY3" fmla="*/ 451730 h 1426408"/>
              <a:gd name="connsiteX4" fmla="*/ 12674134 w 12699790"/>
              <a:gd name="connsiteY4" fmla="*/ 1337101 h 1426408"/>
              <a:gd name="connsiteX5" fmla="*/ 4415505 w 12699790"/>
              <a:gd name="connsiteY5" fmla="*/ 1046815 h 1426408"/>
              <a:gd name="connsiteX6" fmla="*/ 46705 w 12699790"/>
              <a:gd name="connsiteY6" fmla="*/ 1032301 h 1426408"/>
              <a:gd name="connsiteX0" fmla="*/ 387846 w 13104827"/>
              <a:gd name="connsiteY0" fmla="*/ 1032301 h 2413473"/>
              <a:gd name="connsiteX1" fmla="*/ 2521446 w 13104827"/>
              <a:gd name="connsiteY1" fmla="*/ 30817 h 2413473"/>
              <a:gd name="connsiteX2" fmla="*/ 6077446 w 13104827"/>
              <a:gd name="connsiteY2" fmla="*/ 480758 h 2413473"/>
              <a:gd name="connsiteX3" fmla="*/ 10155961 w 13104827"/>
              <a:gd name="connsiteY3" fmla="*/ 451730 h 2413473"/>
              <a:gd name="connsiteX4" fmla="*/ 13015275 w 13104827"/>
              <a:gd name="connsiteY4" fmla="*/ 1337101 h 2413473"/>
              <a:gd name="connsiteX5" fmla="*/ 11215503 w 13104827"/>
              <a:gd name="connsiteY5" fmla="*/ 2411157 h 2413473"/>
              <a:gd name="connsiteX6" fmla="*/ 387846 w 13104827"/>
              <a:gd name="connsiteY6" fmla="*/ 1032301 h 2413473"/>
              <a:gd name="connsiteX0" fmla="*/ 463794 w 13180775"/>
              <a:gd name="connsiteY0" fmla="*/ 1003397 h 2384569"/>
              <a:gd name="connsiteX1" fmla="*/ 2597394 w 13180775"/>
              <a:gd name="connsiteY1" fmla="*/ 1913 h 2384569"/>
              <a:gd name="connsiteX2" fmla="*/ 8199908 w 13180775"/>
              <a:gd name="connsiteY2" fmla="*/ 742139 h 2384569"/>
              <a:gd name="connsiteX3" fmla="*/ 10231909 w 13180775"/>
              <a:gd name="connsiteY3" fmla="*/ 422826 h 2384569"/>
              <a:gd name="connsiteX4" fmla="*/ 13091223 w 13180775"/>
              <a:gd name="connsiteY4" fmla="*/ 1308197 h 2384569"/>
              <a:gd name="connsiteX5" fmla="*/ 11291451 w 13180775"/>
              <a:gd name="connsiteY5" fmla="*/ 2382253 h 2384569"/>
              <a:gd name="connsiteX6" fmla="*/ 463794 w 13180775"/>
              <a:gd name="connsiteY6" fmla="*/ 1003397 h 2384569"/>
              <a:gd name="connsiteX0" fmla="*/ 41439 w 12758420"/>
              <a:gd name="connsiteY0" fmla="*/ 612625 h 1993797"/>
              <a:gd name="connsiteX1" fmla="*/ 7167953 w 12758420"/>
              <a:gd name="connsiteY1" fmla="*/ 1817313 h 1993797"/>
              <a:gd name="connsiteX2" fmla="*/ 7777553 w 12758420"/>
              <a:gd name="connsiteY2" fmla="*/ 351367 h 1993797"/>
              <a:gd name="connsiteX3" fmla="*/ 9809554 w 12758420"/>
              <a:gd name="connsiteY3" fmla="*/ 32054 h 1993797"/>
              <a:gd name="connsiteX4" fmla="*/ 12668868 w 12758420"/>
              <a:gd name="connsiteY4" fmla="*/ 917425 h 1993797"/>
              <a:gd name="connsiteX5" fmla="*/ 10869096 w 12758420"/>
              <a:gd name="connsiteY5" fmla="*/ 1991481 h 1993797"/>
              <a:gd name="connsiteX6" fmla="*/ 41439 w 12758420"/>
              <a:gd name="connsiteY6" fmla="*/ 612625 h 1993797"/>
              <a:gd name="connsiteX0" fmla="*/ 1824082 w 5569992"/>
              <a:gd name="connsiteY0" fmla="*/ 2267253 h 2272975"/>
              <a:gd name="connsiteX1" fmla="*/ 53339 w 5569992"/>
              <a:gd name="connsiteY1" fmla="*/ 1817313 h 2272975"/>
              <a:gd name="connsiteX2" fmla="*/ 662939 w 5569992"/>
              <a:gd name="connsiteY2" fmla="*/ 351367 h 2272975"/>
              <a:gd name="connsiteX3" fmla="*/ 2694940 w 5569992"/>
              <a:gd name="connsiteY3" fmla="*/ 32054 h 2272975"/>
              <a:gd name="connsiteX4" fmla="*/ 5554254 w 5569992"/>
              <a:gd name="connsiteY4" fmla="*/ 917425 h 2272975"/>
              <a:gd name="connsiteX5" fmla="*/ 3754482 w 5569992"/>
              <a:gd name="connsiteY5" fmla="*/ 1991481 h 2272975"/>
              <a:gd name="connsiteX6" fmla="*/ 1824082 w 5569992"/>
              <a:gd name="connsiteY6" fmla="*/ 2267253 h 2272975"/>
              <a:gd name="connsiteX0" fmla="*/ 1824082 w 3945162"/>
              <a:gd name="connsiteY0" fmla="*/ 2262360 h 2268664"/>
              <a:gd name="connsiteX1" fmla="*/ 53339 w 3945162"/>
              <a:gd name="connsiteY1" fmla="*/ 1812420 h 2268664"/>
              <a:gd name="connsiteX2" fmla="*/ 662939 w 3945162"/>
              <a:gd name="connsiteY2" fmla="*/ 346474 h 2268664"/>
              <a:gd name="connsiteX3" fmla="*/ 2694940 w 3945162"/>
              <a:gd name="connsiteY3" fmla="*/ 27161 h 2268664"/>
              <a:gd name="connsiteX4" fmla="*/ 3754483 w 3945162"/>
              <a:gd name="connsiteY4" fmla="*/ 839961 h 2268664"/>
              <a:gd name="connsiteX5" fmla="*/ 3754482 w 3945162"/>
              <a:gd name="connsiteY5" fmla="*/ 1986588 h 2268664"/>
              <a:gd name="connsiteX6" fmla="*/ 1824082 w 3945162"/>
              <a:gd name="connsiteY6" fmla="*/ 2262360 h 2268664"/>
              <a:gd name="connsiteX0" fmla="*/ 1824082 w 4016541"/>
              <a:gd name="connsiteY0" fmla="*/ 2262360 h 2264816"/>
              <a:gd name="connsiteX1" fmla="*/ 53339 w 4016541"/>
              <a:gd name="connsiteY1" fmla="*/ 1812420 h 2264816"/>
              <a:gd name="connsiteX2" fmla="*/ 662939 w 4016541"/>
              <a:gd name="connsiteY2" fmla="*/ 346474 h 2264816"/>
              <a:gd name="connsiteX3" fmla="*/ 2694940 w 4016541"/>
              <a:gd name="connsiteY3" fmla="*/ 27161 h 2264816"/>
              <a:gd name="connsiteX4" fmla="*/ 3754483 w 4016541"/>
              <a:gd name="connsiteY4" fmla="*/ 839961 h 2264816"/>
              <a:gd name="connsiteX5" fmla="*/ 3856082 w 4016541"/>
              <a:gd name="connsiteY5" fmla="*/ 1667274 h 2264816"/>
              <a:gd name="connsiteX6" fmla="*/ 1824082 w 4016541"/>
              <a:gd name="connsiteY6" fmla="*/ 2262360 h 22648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016541" h="2264816">
                <a:moveTo>
                  <a:pt x="1824082" y="2262360"/>
                </a:moveTo>
                <a:cubicBezTo>
                  <a:pt x="1190292" y="2286551"/>
                  <a:pt x="246863" y="2131734"/>
                  <a:pt x="53339" y="1812420"/>
                </a:cubicBezTo>
                <a:cubicBezTo>
                  <a:pt x="-140185" y="1493106"/>
                  <a:pt x="222672" y="644017"/>
                  <a:pt x="662939" y="346474"/>
                </a:cubicBezTo>
                <a:cubicBezTo>
                  <a:pt x="1103206" y="48931"/>
                  <a:pt x="2179683" y="-55087"/>
                  <a:pt x="2694940" y="27161"/>
                </a:cubicBezTo>
                <a:cubicBezTo>
                  <a:pt x="3210197" y="109409"/>
                  <a:pt x="3560959" y="566609"/>
                  <a:pt x="3754483" y="839961"/>
                </a:cubicBezTo>
                <a:cubicBezTo>
                  <a:pt x="3948007" y="1113313"/>
                  <a:pt x="4177815" y="1430208"/>
                  <a:pt x="3856082" y="1667274"/>
                </a:cubicBezTo>
                <a:cubicBezTo>
                  <a:pt x="3534349" y="1904340"/>
                  <a:pt x="2457873" y="2238169"/>
                  <a:pt x="1824082" y="226236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3" name="Овал 10">
            <a:extLst>
              <a:ext uri="{FF2B5EF4-FFF2-40B4-BE49-F238E27FC236}">
                <a16:creationId xmlns:a16="http://schemas.microsoft.com/office/drawing/2014/main" xmlns="" id="{9E4DF5EB-D242-4221-A8A2-BBC2F63A8976}"/>
              </a:ext>
            </a:extLst>
          </p:cNvPr>
          <p:cNvSpPr/>
          <p:nvPr userDrawn="1"/>
        </p:nvSpPr>
        <p:spPr>
          <a:xfrm>
            <a:off x="10469336" y="921980"/>
            <a:ext cx="1147109" cy="700812"/>
          </a:xfrm>
          <a:custGeom>
            <a:avLst/>
            <a:gdLst>
              <a:gd name="connsiteX0" fmla="*/ 0 w 6531428"/>
              <a:gd name="connsiteY0" fmla="*/ 986971 h 1973942"/>
              <a:gd name="connsiteX1" fmla="*/ 3265714 w 6531428"/>
              <a:gd name="connsiteY1" fmla="*/ 0 h 1973942"/>
              <a:gd name="connsiteX2" fmla="*/ 6531428 w 6531428"/>
              <a:gd name="connsiteY2" fmla="*/ 986971 h 1973942"/>
              <a:gd name="connsiteX3" fmla="*/ 3265714 w 6531428"/>
              <a:gd name="connsiteY3" fmla="*/ 1973942 h 1973942"/>
              <a:gd name="connsiteX4" fmla="*/ 0 w 6531428"/>
              <a:gd name="connsiteY4" fmla="*/ 986971 h 1973942"/>
              <a:gd name="connsiteX0" fmla="*/ 0 w 6583817"/>
              <a:gd name="connsiteY0" fmla="*/ 1036858 h 2023829"/>
              <a:gd name="connsiteX1" fmla="*/ 3265714 w 6583817"/>
              <a:gd name="connsiteY1" fmla="*/ 49887 h 2023829"/>
              <a:gd name="connsiteX2" fmla="*/ 5138057 w 6583817"/>
              <a:gd name="connsiteY2" fmla="*/ 238572 h 2023829"/>
              <a:gd name="connsiteX3" fmla="*/ 6531428 w 6583817"/>
              <a:gd name="connsiteY3" fmla="*/ 1036858 h 2023829"/>
              <a:gd name="connsiteX4" fmla="*/ 3265714 w 6583817"/>
              <a:gd name="connsiteY4" fmla="*/ 2023829 h 2023829"/>
              <a:gd name="connsiteX5" fmla="*/ 0 w 6583817"/>
              <a:gd name="connsiteY5" fmla="*/ 1036858 h 2023829"/>
              <a:gd name="connsiteX0" fmla="*/ 87004 w 6670821"/>
              <a:gd name="connsiteY0" fmla="*/ 1036858 h 2023829"/>
              <a:gd name="connsiteX1" fmla="*/ 1146547 w 6670821"/>
              <a:gd name="connsiteY1" fmla="*/ 267602 h 2023829"/>
              <a:gd name="connsiteX2" fmla="*/ 3352718 w 6670821"/>
              <a:gd name="connsiteY2" fmla="*/ 49887 h 2023829"/>
              <a:gd name="connsiteX3" fmla="*/ 5225061 w 6670821"/>
              <a:gd name="connsiteY3" fmla="*/ 238572 h 2023829"/>
              <a:gd name="connsiteX4" fmla="*/ 6618432 w 6670821"/>
              <a:gd name="connsiteY4" fmla="*/ 1036858 h 2023829"/>
              <a:gd name="connsiteX5" fmla="*/ 3352718 w 6670821"/>
              <a:gd name="connsiteY5" fmla="*/ 2023829 h 2023829"/>
              <a:gd name="connsiteX6" fmla="*/ 87004 w 6670821"/>
              <a:gd name="connsiteY6" fmla="*/ 1036858 h 2023829"/>
              <a:gd name="connsiteX0" fmla="*/ 87004 w 8875308"/>
              <a:gd name="connsiteY0" fmla="*/ 1015551 h 2002522"/>
              <a:gd name="connsiteX1" fmla="*/ 1146547 w 8875308"/>
              <a:gd name="connsiteY1" fmla="*/ 246295 h 2002522"/>
              <a:gd name="connsiteX2" fmla="*/ 3352718 w 8875308"/>
              <a:gd name="connsiteY2" fmla="*/ 28580 h 2002522"/>
              <a:gd name="connsiteX3" fmla="*/ 8795576 w 8875308"/>
              <a:gd name="connsiteY3" fmla="*/ 797837 h 2002522"/>
              <a:gd name="connsiteX4" fmla="*/ 6618432 w 8875308"/>
              <a:gd name="connsiteY4" fmla="*/ 1015551 h 2002522"/>
              <a:gd name="connsiteX5" fmla="*/ 3352718 w 8875308"/>
              <a:gd name="connsiteY5" fmla="*/ 2002522 h 2002522"/>
              <a:gd name="connsiteX6" fmla="*/ 87004 w 8875308"/>
              <a:gd name="connsiteY6" fmla="*/ 1015551 h 2002522"/>
              <a:gd name="connsiteX0" fmla="*/ 87004 w 10749712"/>
              <a:gd name="connsiteY0" fmla="*/ 1015551 h 2649021"/>
              <a:gd name="connsiteX1" fmla="*/ 1146547 w 10749712"/>
              <a:gd name="connsiteY1" fmla="*/ 246295 h 2649021"/>
              <a:gd name="connsiteX2" fmla="*/ 3352718 w 10749712"/>
              <a:gd name="connsiteY2" fmla="*/ 28580 h 2649021"/>
              <a:gd name="connsiteX3" fmla="*/ 8795576 w 10749712"/>
              <a:gd name="connsiteY3" fmla="*/ 797837 h 2649021"/>
              <a:gd name="connsiteX4" fmla="*/ 10711461 w 10749712"/>
              <a:gd name="connsiteY4" fmla="*/ 2568580 h 2649021"/>
              <a:gd name="connsiteX5" fmla="*/ 3352718 w 10749712"/>
              <a:gd name="connsiteY5" fmla="*/ 2002522 h 2649021"/>
              <a:gd name="connsiteX6" fmla="*/ 87004 w 10749712"/>
              <a:gd name="connsiteY6" fmla="*/ 1015551 h 2649021"/>
              <a:gd name="connsiteX0" fmla="*/ 87004 w 10746300"/>
              <a:gd name="connsiteY0" fmla="*/ 1042421 h 2675891"/>
              <a:gd name="connsiteX1" fmla="*/ 1146547 w 10746300"/>
              <a:gd name="connsiteY1" fmla="*/ 273165 h 2675891"/>
              <a:gd name="connsiteX2" fmla="*/ 3352718 w 10746300"/>
              <a:gd name="connsiteY2" fmla="*/ 55450 h 2675891"/>
              <a:gd name="connsiteX3" fmla="*/ 8606890 w 10746300"/>
              <a:gd name="connsiteY3" fmla="*/ 1216593 h 2675891"/>
              <a:gd name="connsiteX4" fmla="*/ 10711461 w 10746300"/>
              <a:gd name="connsiteY4" fmla="*/ 2595450 h 2675891"/>
              <a:gd name="connsiteX5" fmla="*/ 3352718 w 10746300"/>
              <a:gd name="connsiteY5" fmla="*/ 2029392 h 2675891"/>
              <a:gd name="connsiteX6" fmla="*/ 87004 w 10746300"/>
              <a:gd name="connsiteY6" fmla="*/ 1042421 h 2675891"/>
              <a:gd name="connsiteX0" fmla="*/ 87004 w 11635763"/>
              <a:gd name="connsiteY0" fmla="*/ 1042421 h 2430077"/>
              <a:gd name="connsiteX1" fmla="*/ 1146547 w 11635763"/>
              <a:gd name="connsiteY1" fmla="*/ 273165 h 2430077"/>
              <a:gd name="connsiteX2" fmla="*/ 3352718 w 11635763"/>
              <a:gd name="connsiteY2" fmla="*/ 55450 h 2430077"/>
              <a:gd name="connsiteX3" fmla="*/ 8606890 w 11635763"/>
              <a:gd name="connsiteY3" fmla="*/ 1216593 h 2430077"/>
              <a:gd name="connsiteX4" fmla="*/ 11611347 w 11635763"/>
              <a:gd name="connsiteY4" fmla="*/ 2319678 h 2430077"/>
              <a:gd name="connsiteX5" fmla="*/ 3352718 w 11635763"/>
              <a:gd name="connsiteY5" fmla="*/ 2029392 h 2430077"/>
              <a:gd name="connsiteX6" fmla="*/ 87004 w 11635763"/>
              <a:gd name="connsiteY6" fmla="*/ 1042421 h 2430077"/>
              <a:gd name="connsiteX0" fmla="*/ 52390 w 11601149"/>
              <a:gd name="connsiteY0" fmla="*/ 991845 h 2379501"/>
              <a:gd name="connsiteX1" fmla="*/ 1445761 w 11601149"/>
              <a:gd name="connsiteY1" fmla="*/ 759618 h 2379501"/>
              <a:gd name="connsiteX2" fmla="*/ 3318104 w 11601149"/>
              <a:gd name="connsiteY2" fmla="*/ 4874 h 2379501"/>
              <a:gd name="connsiteX3" fmla="*/ 8572276 w 11601149"/>
              <a:gd name="connsiteY3" fmla="*/ 1166017 h 2379501"/>
              <a:gd name="connsiteX4" fmla="*/ 11576733 w 11601149"/>
              <a:gd name="connsiteY4" fmla="*/ 2269102 h 2379501"/>
              <a:gd name="connsiteX5" fmla="*/ 3318104 w 11601149"/>
              <a:gd name="connsiteY5" fmla="*/ 1978816 h 2379501"/>
              <a:gd name="connsiteX6" fmla="*/ 52390 w 11601149"/>
              <a:gd name="connsiteY6" fmla="*/ 991845 h 2379501"/>
              <a:gd name="connsiteX0" fmla="*/ 29383 w 12681228"/>
              <a:gd name="connsiteY0" fmla="*/ 1964302 h 2358409"/>
              <a:gd name="connsiteX1" fmla="*/ 2525840 w 12681228"/>
              <a:gd name="connsiteY1" fmla="*/ 759618 h 2358409"/>
              <a:gd name="connsiteX2" fmla="*/ 4398183 w 12681228"/>
              <a:gd name="connsiteY2" fmla="*/ 4874 h 2358409"/>
              <a:gd name="connsiteX3" fmla="*/ 9652355 w 12681228"/>
              <a:gd name="connsiteY3" fmla="*/ 1166017 h 2358409"/>
              <a:gd name="connsiteX4" fmla="*/ 12656812 w 12681228"/>
              <a:gd name="connsiteY4" fmla="*/ 2269102 h 2358409"/>
              <a:gd name="connsiteX5" fmla="*/ 4398183 w 12681228"/>
              <a:gd name="connsiteY5" fmla="*/ 1978816 h 2358409"/>
              <a:gd name="connsiteX6" fmla="*/ 29383 w 12681228"/>
              <a:gd name="connsiteY6" fmla="*/ 1964302 h 2358409"/>
              <a:gd name="connsiteX0" fmla="*/ 29383 w 12681228"/>
              <a:gd name="connsiteY0" fmla="*/ 1228203 h 1622310"/>
              <a:gd name="connsiteX1" fmla="*/ 2525840 w 12681228"/>
              <a:gd name="connsiteY1" fmla="*/ 23519 h 1622310"/>
              <a:gd name="connsiteX2" fmla="*/ 5718983 w 12681228"/>
              <a:gd name="connsiteY2" fmla="*/ 676660 h 1622310"/>
              <a:gd name="connsiteX3" fmla="*/ 9652355 w 12681228"/>
              <a:gd name="connsiteY3" fmla="*/ 429918 h 1622310"/>
              <a:gd name="connsiteX4" fmla="*/ 12656812 w 12681228"/>
              <a:gd name="connsiteY4" fmla="*/ 1533003 h 1622310"/>
              <a:gd name="connsiteX5" fmla="*/ 4398183 w 12681228"/>
              <a:gd name="connsiteY5" fmla="*/ 1242717 h 1622310"/>
              <a:gd name="connsiteX6" fmla="*/ 29383 w 12681228"/>
              <a:gd name="connsiteY6" fmla="*/ 1228203 h 1622310"/>
              <a:gd name="connsiteX0" fmla="*/ 29383 w 12682468"/>
              <a:gd name="connsiteY0" fmla="*/ 1229191 h 1623298"/>
              <a:gd name="connsiteX1" fmla="*/ 2525840 w 12682468"/>
              <a:gd name="connsiteY1" fmla="*/ 24507 h 1623298"/>
              <a:gd name="connsiteX2" fmla="*/ 5718983 w 12682468"/>
              <a:gd name="connsiteY2" fmla="*/ 677648 h 1623298"/>
              <a:gd name="connsiteX3" fmla="*/ 9797498 w 12682468"/>
              <a:gd name="connsiteY3" fmla="*/ 648620 h 1623298"/>
              <a:gd name="connsiteX4" fmla="*/ 12656812 w 12682468"/>
              <a:gd name="connsiteY4" fmla="*/ 1533991 h 1623298"/>
              <a:gd name="connsiteX5" fmla="*/ 4398183 w 12682468"/>
              <a:gd name="connsiteY5" fmla="*/ 1243705 h 1623298"/>
              <a:gd name="connsiteX6" fmla="*/ 29383 w 12682468"/>
              <a:gd name="connsiteY6" fmla="*/ 1229191 h 1623298"/>
              <a:gd name="connsiteX0" fmla="*/ 29383 w 12682468"/>
              <a:gd name="connsiteY0" fmla="*/ 1229191 h 1623298"/>
              <a:gd name="connsiteX1" fmla="*/ 2525840 w 12682468"/>
              <a:gd name="connsiteY1" fmla="*/ 24507 h 1623298"/>
              <a:gd name="connsiteX2" fmla="*/ 5718983 w 12682468"/>
              <a:gd name="connsiteY2" fmla="*/ 677648 h 1623298"/>
              <a:gd name="connsiteX3" fmla="*/ 9797498 w 12682468"/>
              <a:gd name="connsiteY3" fmla="*/ 648620 h 1623298"/>
              <a:gd name="connsiteX4" fmla="*/ 12656812 w 12682468"/>
              <a:gd name="connsiteY4" fmla="*/ 1533991 h 1623298"/>
              <a:gd name="connsiteX5" fmla="*/ 4398183 w 12682468"/>
              <a:gd name="connsiteY5" fmla="*/ 1243705 h 1623298"/>
              <a:gd name="connsiteX6" fmla="*/ 29383 w 12682468"/>
              <a:gd name="connsiteY6" fmla="*/ 1229191 h 1623298"/>
              <a:gd name="connsiteX0" fmla="*/ 29383 w 12682468"/>
              <a:gd name="connsiteY0" fmla="*/ 1229191 h 1623298"/>
              <a:gd name="connsiteX1" fmla="*/ 2525840 w 12682468"/>
              <a:gd name="connsiteY1" fmla="*/ 24507 h 1623298"/>
              <a:gd name="connsiteX2" fmla="*/ 5718983 w 12682468"/>
              <a:gd name="connsiteY2" fmla="*/ 677648 h 1623298"/>
              <a:gd name="connsiteX3" fmla="*/ 9797498 w 12682468"/>
              <a:gd name="connsiteY3" fmla="*/ 648620 h 1623298"/>
              <a:gd name="connsiteX4" fmla="*/ 12656812 w 12682468"/>
              <a:gd name="connsiteY4" fmla="*/ 1533991 h 1623298"/>
              <a:gd name="connsiteX5" fmla="*/ 4398183 w 12682468"/>
              <a:gd name="connsiteY5" fmla="*/ 1243705 h 1623298"/>
              <a:gd name="connsiteX6" fmla="*/ 29383 w 12682468"/>
              <a:gd name="connsiteY6" fmla="*/ 1229191 h 1623298"/>
              <a:gd name="connsiteX0" fmla="*/ 29383 w 12682468"/>
              <a:gd name="connsiteY0" fmla="*/ 1229191 h 1623298"/>
              <a:gd name="connsiteX1" fmla="*/ 2525840 w 12682468"/>
              <a:gd name="connsiteY1" fmla="*/ 24507 h 1623298"/>
              <a:gd name="connsiteX2" fmla="*/ 5718983 w 12682468"/>
              <a:gd name="connsiteY2" fmla="*/ 677648 h 1623298"/>
              <a:gd name="connsiteX3" fmla="*/ 9797498 w 12682468"/>
              <a:gd name="connsiteY3" fmla="*/ 648620 h 1623298"/>
              <a:gd name="connsiteX4" fmla="*/ 12656812 w 12682468"/>
              <a:gd name="connsiteY4" fmla="*/ 1533991 h 1623298"/>
              <a:gd name="connsiteX5" fmla="*/ 4398183 w 12682468"/>
              <a:gd name="connsiteY5" fmla="*/ 1243705 h 1623298"/>
              <a:gd name="connsiteX6" fmla="*/ 29383 w 12682468"/>
              <a:gd name="connsiteY6" fmla="*/ 1229191 h 1623298"/>
              <a:gd name="connsiteX0" fmla="*/ 46705 w 12699790"/>
              <a:gd name="connsiteY0" fmla="*/ 1032301 h 1426408"/>
              <a:gd name="connsiteX1" fmla="*/ 2180305 w 12699790"/>
              <a:gd name="connsiteY1" fmla="*/ 30817 h 1426408"/>
              <a:gd name="connsiteX2" fmla="*/ 5736305 w 12699790"/>
              <a:gd name="connsiteY2" fmla="*/ 480758 h 1426408"/>
              <a:gd name="connsiteX3" fmla="*/ 9814820 w 12699790"/>
              <a:gd name="connsiteY3" fmla="*/ 451730 h 1426408"/>
              <a:gd name="connsiteX4" fmla="*/ 12674134 w 12699790"/>
              <a:gd name="connsiteY4" fmla="*/ 1337101 h 1426408"/>
              <a:gd name="connsiteX5" fmla="*/ 4415505 w 12699790"/>
              <a:gd name="connsiteY5" fmla="*/ 1046815 h 1426408"/>
              <a:gd name="connsiteX6" fmla="*/ 46705 w 12699790"/>
              <a:gd name="connsiteY6" fmla="*/ 1032301 h 1426408"/>
              <a:gd name="connsiteX0" fmla="*/ 387846 w 13104827"/>
              <a:gd name="connsiteY0" fmla="*/ 1032301 h 2413473"/>
              <a:gd name="connsiteX1" fmla="*/ 2521446 w 13104827"/>
              <a:gd name="connsiteY1" fmla="*/ 30817 h 2413473"/>
              <a:gd name="connsiteX2" fmla="*/ 6077446 w 13104827"/>
              <a:gd name="connsiteY2" fmla="*/ 480758 h 2413473"/>
              <a:gd name="connsiteX3" fmla="*/ 10155961 w 13104827"/>
              <a:gd name="connsiteY3" fmla="*/ 451730 h 2413473"/>
              <a:gd name="connsiteX4" fmla="*/ 13015275 w 13104827"/>
              <a:gd name="connsiteY4" fmla="*/ 1337101 h 2413473"/>
              <a:gd name="connsiteX5" fmla="*/ 11215503 w 13104827"/>
              <a:gd name="connsiteY5" fmla="*/ 2411157 h 2413473"/>
              <a:gd name="connsiteX6" fmla="*/ 387846 w 13104827"/>
              <a:gd name="connsiteY6" fmla="*/ 1032301 h 2413473"/>
              <a:gd name="connsiteX0" fmla="*/ 463794 w 13180775"/>
              <a:gd name="connsiteY0" fmla="*/ 1003397 h 2384569"/>
              <a:gd name="connsiteX1" fmla="*/ 2597394 w 13180775"/>
              <a:gd name="connsiteY1" fmla="*/ 1913 h 2384569"/>
              <a:gd name="connsiteX2" fmla="*/ 8199908 w 13180775"/>
              <a:gd name="connsiteY2" fmla="*/ 742139 h 2384569"/>
              <a:gd name="connsiteX3" fmla="*/ 10231909 w 13180775"/>
              <a:gd name="connsiteY3" fmla="*/ 422826 h 2384569"/>
              <a:gd name="connsiteX4" fmla="*/ 13091223 w 13180775"/>
              <a:gd name="connsiteY4" fmla="*/ 1308197 h 2384569"/>
              <a:gd name="connsiteX5" fmla="*/ 11291451 w 13180775"/>
              <a:gd name="connsiteY5" fmla="*/ 2382253 h 2384569"/>
              <a:gd name="connsiteX6" fmla="*/ 463794 w 13180775"/>
              <a:gd name="connsiteY6" fmla="*/ 1003397 h 2384569"/>
              <a:gd name="connsiteX0" fmla="*/ 41439 w 12758420"/>
              <a:gd name="connsiteY0" fmla="*/ 612625 h 1993797"/>
              <a:gd name="connsiteX1" fmla="*/ 7167953 w 12758420"/>
              <a:gd name="connsiteY1" fmla="*/ 1817313 h 1993797"/>
              <a:gd name="connsiteX2" fmla="*/ 7777553 w 12758420"/>
              <a:gd name="connsiteY2" fmla="*/ 351367 h 1993797"/>
              <a:gd name="connsiteX3" fmla="*/ 9809554 w 12758420"/>
              <a:gd name="connsiteY3" fmla="*/ 32054 h 1993797"/>
              <a:gd name="connsiteX4" fmla="*/ 12668868 w 12758420"/>
              <a:gd name="connsiteY4" fmla="*/ 917425 h 1993797"/>
              <a:gd name="connsiteX5" fmla="*/ 10869096 w 12758420"/>
              <a:gd name="connsiteY5" fmla="*/ 1991481 h 1993797"/>
              <a:gd name="connsiteX6" fmla="*/ 41439 w 12758420"/>
              <a:gd name="connsiteY6" fmla="*/ 612625 h 1993797"/>
              <a:gd name="connsiteX0" fmla="*/ 1824082 w 5569992"/>
              <a:gd name="connsiteY0" fmla="*/ 2267253 h 2272975"/>
              <a:gd name="connsiteX1" fmla="*/ 53339 w 5569992"/>
              <a:gd name="connsiteY1" fmla="*/ 1817313 h 2272975"/>
              <a:gd name="connsiteX2" fmla="*/ 662939 w 5569992"/>
              <a:gd name="connsiteY2" fmla="*/ 351367 h 2272975"/>
              <a:gd name="connsiteX3" fmla="*/ 2694940 w 5569992"/>
              <a:gd name="connsiteY3" fmla="*/ 32054 h 2272975"/>
              <a:gd name="connsiteX4" fmla="*/ 5554254 w 5569992"/>
              <a:gd name="connsiteY4" fmla="*/ 917425 h 2272975"/>
              <a:gd name="connsiteX5" fmla="*/ 3754482 w 5569992"/>
              <a:gd name="connsiteY5" fmla="*/ 1991481 h 2272975"/>
              <a:gd name="connsiteX6" fmla="*/ 1824082 w 5569992"/>
              <a:gd name="connsiteY6" fmla="*/ 2267253 h 2272975"/>
              <a:gd name="connsiteX0" fmla="*/ 1824082 w 3945162"/>
              <a:gd name="connsiteY0" fmla="*/ 2262360 h 2268664"/>
              <a:gd name="connsiteX1" fmla="*/ 53339 w 3945162"/>
              <a:gd name="connsiteY1" fmla="*/ 1812420 h 2268664"/>
              <a:gd name="connsiteX2" fmla="*/ 662939 w 3945162"/>
              <a:gd name="connsiteY2" fmla="*/ 346474 h 2268664"/>
              <a:gd name="connsiteX3" fmla="*/ 2694940 w 3945162"/>
              <a:gd name="connsiteY3" fmla="*/ 27161 h 2268664"/>
              <a:gd name="connsiteX4" fmla="*/ 3754483 w 3945162"/>
              <a:gd name="connsiteY4" fmla="*/ 839961 h 2268664"/>
              <a:gd name="connsiteX5" fmla="*/ 3754482 w 3945162"/>
              <a:gd name="connsiteY5" fmla="*/ 1986588 h 2268664"/>
              <a:gd name="connsiteX6" fmla="*/ 1824082 w 3945162"/>
              <a:gd name="connsiteY6" fmla="*/ 2262360 h 2268664"/>
              <a:gd name="connsiteX0" fmla="*/ 1824082 w 4016541"/>
              <a:gd name="connsiteY0" fmla="*/ 2262360 h 2264816"/>
              <a:gd name="connsiteX1" fmla="*/ 53339 w 4016541"/>
              <a:gd name="connsiteY1" fmla="*/ 1812420 h 2264816"/>
              <a:gd name="connsiteX2" fmla="*/ 662939 w 4016541"/>
              <a:gd name="connsiteY2" fmla="*/ 346474 h 2264816"/>
              <a:gd name="connsiteX3" fmla="*/ 2694940 w 4016541"/>
              <a:gd name="connsiteY3" fmla="*/ 27161 h 2264816"/>
              <a:gd name="connsiteX4" fmla="*/ 3754483 w 4016541"/>
              <a:gd name="connsiteY4" fmla="*/ 839961 h 2264816"/>
              <a:gd name="connsiteX5" fmla="*/ 3856082 w 4016541"/>
              <a:gd name="connsiteY5" fmla="*/ 1667274 h 2264816"/>
              <a:gd name="connsiteX6" fmla="*/ 1824082 w 4016541"/>
              <a:gd name="connsiteY6" fmla="*/ 2262360 h 2264816"/>
              <a:gd name="connsiteX0" fmla="*/ 1820413 w 4012872"/>
              <a:gd name="connsiteY0" fmla="*/ 2026422 h 2028878"/>
              <a:gd name="connsiteX1" fmla="*/ 49670 w 4012872"/>
              <a:gd name="connsiteY1" fmla="*/ 1576482 h 2028878"/>
              <a:gd name="connsiteX2" fmla="*/ 659270 w 4012872"/>
              <a:gd name="connsiteY2" fmla="*/ 110536 h 2028878"/>
              <a:gd name="connsiteX3" fmla="*/ 2423213 w 4012872"/>
              <a:gd name="connsiteY3" fmla="*/ 159804 h 2028878"/>
              <a:gd name="connsiteX4" fmla="*/ 3750814 w 4012872"/>
              <a:gd name="connsiteY4" fmla="*/ 604023 h 2028878"/>
              <a:gd name="connsiteX5" fmla="*/ 3852413 w 4012872"/>
              <a:gd name="connsiteY5" fmla="*/ 1431336 h 2028878"/>
              <a:gd name="connsiteX6" fmla="*/ 1820413 w 4012872"/>
              <a:gd name="connsiteY6" fmla="*/ 2026422 h 2028878"/>
              <a:gd name="connsiteX0" fmla="*/ 1772244 w 3964703"/>
              <a:gd name="connsiteY0" fmla="*/ 1867836 h 1869432"/>
              <a:gd name="connsiteX1" fmla="*/ 1501 w 3964703"/>
              <a:gd name="connsiteY1" fmla="*/ 1417896 h 1869432"/>
              <a:gd name="connsiteX2" fmla="*/ 1482292 w 3964703"/>
              <a:gd name="connsiteY2" fmla="*/ 555080 h 1869432"/>
              <a:gd name="connsiteX3" fmla="*/ 2375044 w 3964703"/>
              <a:gd name="connsiteY3" fmla="*/ 1218 h 1869432"/>
              <a:gd name="connsiteX4" fmla="*/ 3702645 w 3964703"/>
              <a:gd name="connsiteY4" fmla="*/ 445437 h 1869432"/>
              <a:gd name="connsiteX5" fmla="*/ 3804244 w 3964703"/>
              <a:gd name="connsiteY5" fmla="*/ 1272750 h 1869432"/>
              <a:gd name="connsiteX6" fmla="*/ 1772244 w 3964703"/>
              <a:gd name="connsiteY6" fmla="*/ 1867836 h 1869432"/>
              <a:gd name="connsiteX0" fmla="*/ 1772613 w 3965072"/>
              <a:gd name="connsiteY0" fmla="*/ 1867836 h 1869432"/>
              <a:gd name="connsiteX1" fmla="*/ 1870 w 3965072"/>
              <a:gd name="connsiteY1" fmla="*/ 1417896 h 1869432"/>
              <a:gd name="connsiteX2" fmla="*/ 1482661 w 3965072"/>
              <a:gd name="connsiteY2" fmla="*/ 555080 h 1869432"/>
              <a:gd name="connsiteX3" fmla="*/ 2375413 w 3965072"/>
              <a:gd name="connsiteY3" fmla="*/ 1218 h 1869432"/>
              <a:gd name="connsiteX4" fmla="*/ 3703014 w 3965072"/>
              <a:gd name="connsiteY4" fmla="*/ 445437 h 1869432"/>
              <a:gd name="connsiteX5" fmla="*/ 3804613 w 3965072"/>
              <a:gd name="connsiteY5" fmla="*/ 1272750 h 1869432"/>
              <a:gd name="connsiteX6" fmla="*/ 1772613 w 3965072"/>
              <a:gd name="connsiteY6" fmla="*/ 1867836 h 1869432"/>
              <a:gd name="connsiteX0" fmla="*/ 1810018 w 4002477"/>
              <a:gd name="connsiteY0" fmla="*/ 2458104 h 2461969"/>
              <a:gd name="connsiteX1" fmla="*/ 39275 w 4002477"/>
              <a:gd name="connsiteY1" fmla="*/ 2008164 h 2461969"/>
              <a:gd name="connsiteX2" fmla="*/ 849915 w 4002477"/>
              <a:gd name="connsiteY2" fmla="*/ 106619 h 2461969"/>
              <a:gd name="connsiteX3" fmla="*/ 2412818 w 4002477"/>
              <a:gd name="connsiteY3" fmla="*/ 591486 h 2461969"/>
              <a:gd name="connsiteX4" fmla="*/ 3740419 w 4002477"/>
              <a:gd name="connsiteY4" fmla="*/ 1035705 h 2461969"/>
              <a:gd name="connsiteX5" fmla="*/ 3842018 w 4002477"/>
              <a:gd name="connsiteY5" fmla="*/ 1863018 h 2461969"/>
              <a:gd name="connsiteX6" fmla="*/ 1810018 w 4002477"/>
              <a:gd name="connsiteY6" fmla="*/ 2458104 h 2461969"/>
              <a:gd name="connsiteX0" fmla="*/ 1800849 w 3993308"/>
              <a:gd name="connsiteY0" fmla="*/ 2435797 h 2439662"/>
              <a:gd name="connsiteX1" fmla="*/ 30106 w 3993308"/>
              <a:gd name="connsiteY1" fmla="*/ 1985857 h 2439662"/>
              <a:gd name="connsiteX2" fmla="*/ 840746 w 3993308"/>
              <a:gd name="connsiteY2" fmla="*/ 84312 h 2439662"/>
              <a:gd name="connsiteX3" fmla="*/ 2805737 w 3993308"/>
              <a:gd name="connsiteY3" fmla="*/ 401643 h 2439662"/>
              <a:gd name="connsiteX4" fmla="*/ 3731250 w 3993308"/>
              <a:gd name="connsiteY4" fmla="*/ 1013398 h 2439662"/>
              <a:gd name="connsiteX5" fmla="*/ 3832849 w 3993308"/>
              <a:gd name="connsiteY5" fmla="*/ 1840711 h 2439662"/>
              <a:gd name="connsiteX6" fmla="*/ 1800849 w 3993308"/>
              <a:gd name="connsiteY6" fmla="*/ 2435797 h 24396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993308" h="2439662">
                <a:moveTo>
                  <a:pt x="1800849" y="2435797"/>
                </a:moveTo>
                <a:cubicBezTo>
                  <a:pt x="1167059" y="2459988"/>
                  <a:pt x="190123" y="2377771"/>
                  <a:pt x="30106" y="1985857"/>
                </a:cubicBezTo>
                <a:cubicBezTo>
                  <a:pt x="-129911" y="1593943"/>
                  <a:pt x="378141" y="348348"/>
                  <a:pt x="840746" y="84312"/>
                </a:cubicBezTo>
                <a:cubicBezTo>
                  <a:pt x="1303351" y="-179724"/>
                  <a:pt x="2323986" y="246795"/>
                  <a:pt x="2805737" y="401643"/>
                </a:cubicBezTo>
                <a:cubicBezTo>
                  <a:pt x="3287488" y="556491"/>
                  <a:pt x="3537726" y="740046"/>
                  <a:pt x="3731250" y="1013398"/>
                </a:cubicBezTo>
                <a:cubicBezTo>
                  <a:pt x="3924774" y="1286750"/>
                  <a:pt x="4154582" y="1603645"/>
                  <a:pt x="3832849" y="1840711"/>
                </a:cubicBezTo>
                <a:cubicBezTo>
                  <a:pt x="3511116" y="2077777"/>
                  <a:pt x="2434640" y="2411606"/>
                  <a:pt x="1800849" y="2435797"/>
                </a:cubicBezTo>
                <a:close/>
              </a:path>
            </a:pathLst>
          </a:cu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033639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169DE303-745B-44B1-86AE-5FCA7B47FA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>
                <a:solidFill>
                  <a:schemeClr val="accent1"/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49925C06-8714-4AAA-BE20-2AAF56634D6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2" y="1825625"/>
            <a:ext cx="4386943" cy="4351338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  <a:lvl2pPr>
              <a:defRPr>
                <a:solidFill>
                  <a:schemeClr val="accent1"/>
                </a:solidFill>
              </a:defRPr>
            </a:lvl2pPr>
            <a:lvl3pPr>
              <a:defRPr>
                <a:solidFill>
                  <a:schemeClr val="accent1"/>
                </a:solidFill>
              </a:defRPr>
            </a:lvl3pPr>
            <a:lvl4pPr>
              <a:defRPr>
                <a:solidFill>
                  <a:schemeClr val="accent1"/>
                </a:solidFill>
              </a:defRPr>
            </a:lvl4pPr>
            <a:lvl5pPr>
              <a:defRPr>
                <a:solidFill>
                  <a:schemeClr val="accent1"/>
                </a:solidFill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879B1A2A-CCDA-40DF-BC51-FED4D4D4FF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3DF494-F163-4AD9-9706-056EE0CA607C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07.01.2023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1AEB2A71-7C8F-4A79-B7C4-FA6DE8BA72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60331C08-F123-4CD6-8280-27C7589113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5A7997-9F33-40A9-9A73-FB0B9CC0282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774974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AC03F2C5-61CF-4413-AA31-4CB0EC5E64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>
                <a:solidFill>
                  <a:schemeClr val="accent1"/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6" name="Объект 2">
            <a:extLst>
              <a:ext uri="{FF2B5EF4-FFF2-40B4-BE49-F238E27FC236}">
                <a16:creationId xmlns:a16="http://schemas.microsoft.com/office/drawing/2014/main" xmlns="" id="{32F03864-ADC4-4F92-9BC9-E244754238D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  <a:lvl2pPr>
              <a:defRPr>
                <a:solidFill>
                  <a:schemeClr val="accent1"/>
                </a:solidFill>
              </a:defRPr>
            </a:lvl2pPr>
            <a:lvl3pPr>
              <a:defRPr>
                <a:solidFill>
                  <a:schemeClr val="accent1"/>
                </a:solidFill>
              </a:defRPr>
            </a:lvl3pPr>
            <a:lvl4pPr>
              <a:defRPr>
                <a:solidFill>
                  <a:schemeClr val="accent1"/>
                </a:solidFill>
              </a:defRPr>
            </a:lvl4pPr>
            <a:lvl5pPr>
              <a:defRPr>
                <a:solidFill>
                  <a:schemeClr val="accent1"/>
                </a:solidFill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7" name="Овал 10">
            <a:extLst>
              <a:ext uri="{FF2B5EF4-FFF2-40B4-BE49-F238E27FC236}">
                <a16:creationId xmlns:a16="http://schemas.microsoft.com/office/drawing/2014/main" xmlns="" id="{80D03198-0264-4BE2-92E4-BC57F506D99D}"/>
              </a:ext>
            </a:extLst>
          </p:cNvPr>
          <p:cNvSpPr/>
          <p:nvPr userDrawn="1"/>
        </p:nvSpPr>
        <p:spPr>
          <a:xfrm>
            <a:off x="9669426" y="5211764"/>
            <a:ext cx="2522575" cy="1606167"/>
          </a:xfrm>
          <a:custGeom>
            <a:avLst/>
            <a:gdLst>
              <a:gd name="connsiteX0" fmla="*/ 0 w 6531428"/>
              <a:gd name="connsiteY0" fmla="*/ 986971 h 1973942"/>
              <a:gd name="connsiteX1" fmla="*/ 3265714 w 6531428"/>
              <a:gd name="connsiteY1" fmla="*/ 0 h 1973942"/>
              <a:gd name="connsiteX2" fmla="*/ 6531428 w 6531428"/>
              <a:gd name="connsiteY2" fmla="*/ 986971 h 1973942"/>
              <a:gd name="connsiteX3" fmla="*/ 3265714 w 6531428"/>
              <a:gd name="connsiteY3" fmla="*/ 1973942 h 1973942"/>
              <a:gd name="connsiteX4" fmla="*/ 0 w 6531428"/>
              <a:gd name="connsiteY4" fmla="*/ 986971 h 1973942"/>
              <a:gd name="connsiteX0" fmla="*/ 0 w 6583817"/>
              <a:gd name="connsiteY0" fmla="*/ 1036858 h 2023829"/>
              <a:gd name="connsiteX1" fmla="*/ 3265714 w 6583817"/>
              <a:gd name="connsiteY1" fmla="*/ 49887 h 2023829"/>
              <a:gd name="connsiteX2" fmla="*/ 5138057 w 6583817"/>
              <a:gd name="connsiteY2" fmla="*/ 238572 h 2023829"/>
              <a:gd name="connsiteX3" fmla="*/ 6531428 w 6583817"/>
              <a:gd name="connsiteY3" fmla="*/ 1036858 h 2023829"/>
              <a:gd name="connsiteX4" fmla="*/ 3265714 w 6583817"/>
              <a:gd name="connsiteY4" fmla="*/ 2023829 h 2023829"/>
              <a:gd name="connsiteX5" fmla="*/ 0 w 6583817"/>
              <a:gd name="connsiteY5" fmla="*/ 1036858 h 2023829"/>
              <a:gd name="connsiteX0" fmla="*/ 87004 w 6670821"/>
              <a:gd name="connsiteY0" fmla="*/ 1036858 h 2023829"/>
              <a:gd name="connsiteX1" fmla="*/ 1146547 w 6670821"/>
              <a:gd name="connsiteY1" fmla="*/ 267602 h 2023829"/>
              <a:gd name="connsiteX2" fmla="*/ 3352718 w 6670821"/>
              <a:gd name="connsiteY2" fmla="*/ 49887 h 2023829"/>
              <a:gd name="connsiteX3" fmla="*/ 5225061 w 6670821"/>
              <a:gd name="connsiteY3" fmla="*/ 238572 h 2023829"/>
              <a:gd name="connsiteX4" fmla="*/ 6618432 w 6670821"/>
              <a:gd name="connsiteY4" fmla="*/ 1036858 h 2023829"/>
              <a:gd name="connsiteX5" fmla="*/ 3352718 w 6670821"/>
              <a:gd name="connsiteY5" fmla="*/ 2023829 h 2023829"/>
              <a:gd name="connsiteX6" fmla="*/ 87004 w 6670821"/>
              <a:gd name="connsiteY6" fmla="*/ 1036858 h 2023829"/>
              <a:gd name="connsiteX0" fmla="*/ 87004 w 8875308"/>
              <a:gd name="connsiteY0" fmla="*/ 1015551 h 2002522"/>
              <a:gd name="connsiteX1" fmla="*/ 1146547 w 8875308"/>
              <a:gd name="connsiteY1" fmla="*/ 246295 h 2002522"/>
              <a:gd name="connsiteX2" fmla="*/ 3352718 w 8875308"/>
              <a:gd name="connsiteY2" fmla="*/ 28580 h 2002522"/>
              <a:gd name="connsiteX3" fmla="*/ 8795576 w 8875308"/>
              <a:gd name="connsiteY3" fmla="*/ 797837 h 2002522"/>
              <a:gd name="connsiteX4" fmla="*/ 6618432 w 8875308"/>
              <a:gd name="connsiteY4" fmla="*/ 1015551 h 2002522"/>
              <a:gd name="connsiteX5" fmla="*/ 3352718 w 8875308"/>
              <a:gd name="connsiteY5" fmla="*/ 2002522 h 2002522"/>
              <a:gd name="connsiteX6" fmla="*/ 87004 w 8875308"/>
              <a:gd name="connsiteY6" fmla="*/ 1015551 h 2002522"/>
              <a:gd name="connsiteX0" fmla="*/ 87004 w 10749712"/>
              <a:gd name="connsiteY0" fmla="*/ 1015551 h 2649021"/>
              <a:gd name="connsiteX1" fmla="*/ 1146547 w 10749712"/>
              <a:gd name="connsiteY1" fmla="*/ 246295 h 2649021"/>
              <a:gd name="connsiteX2" fmla="*/ 3352718 w 10749712"/>
              <a:gd name="connsiteY2" fmla="*/ 28580 h 2649021"/>
              <a:gd name="connsiteX3" fmla="*/ 8795576 w 10749712"/>
              <a:gd name="connsiteY3" fmla="*/ 797837 h 2649021"/>
              <a:gd name="connsiteX4" fmla="*/ 10711461 w 10749712"/>
              <a:gd name="connsiteY4" fmla="*/ 2568580 h 2649021"/>
              <a:gd name="connsiteX5" fmla="*/ 3352718 w 10749712"/>
              <a:gd name="connsiteY5" fmla="*/ 2002522 h 2649021"/>
              <a:gd name="connsiteX6" fmla="*/ 87004 w 10749712"/>
              <a:gd name="connsiteY6" fmla="*/ 1015551 h 2649021"/>
              <a:gd name="connsiteX0" fmla="*/ 87004 w 10746300"/>
              <a:gd name="connsiteY0" fmla="*/ 1042421 h 2675891"/>
              <a:gd name="connsiteX1" fmla="*/ 1146547 w 10746300"/>
              <a:gd name="connsiteY1" fmla="*/ 273165 h 2675891"/>
              <a:gd name="connsiteX2" fmla="*/ 3352718 w 10746300"/>
              <a:gd name="connsiteY2" fmla="*/ 55450 h 2675891"/>
              <a:gd name="connsiteX3" fmla="*/ 8606890 w 10746300"/>
              <a:gd name="connsiteY3" fmla="*/ 1216593 h 2675891"/>
              <a:gd name="connsiteX4" fmla="*/ 10711461 w 10746300"/>
              <a:gd name="connsiteY4" fmla="*/ 2595450 h 2675891"/>
              <a:gd name="connsiteX5" fmla="*/ 3352718 w 10746300"/>
              <a:gd name="connsiteY5" fmla="*/ 2029392 h 2675891"/>
              <a:gd name="connsiteX6" fmla="*/ 87004 w 10746300"/>
              <a:gd name="connsiteY6" fmla="*/ 1042421 h 2675891"/>
              <a:gd name="connsiteX0" fmla="*/ 87004 w 11635763"/>
              <a:gd name="connsiteY0" fmla="*/ 1042421 h 2430077"/>
              <a:gd name="connsiteX1" fmla="*/ 1146547 w 11635763"/>
              <a:gd name="connsiteY1" fmla="*/ 273165 h 2430077"/>
              <a:gd name="connsiteX2" fmla="*/ 3352718 w 11635763"/>
              <a:gd name="connsiteY2" fmla="*/ 55450 h 2430077"/>
              <a:gd name="connsiteX3" fmla="*/ 8606890 w 11635763"/>
              <a:gd name="connsiteY3" fmla="*/ 1216593 h 2430077"/>
              <a:gd name="connsiteX4" fmla="*/ 11611347 w 11635763"/>
              <a:gd name="connsiteY4" fmla="*/ 2319678 h 2430077"/>
              <a:gd name="connsiteX5" fmla="*/ 3352718 w 11635763"/>
              <a:gd name="connsiteY5" fmla="*/ 2029392 h 2430077"/>
              <a:gd name="connsiteX6" fmla="*/ 87004 w 11635763"/>
              <a:gd name="connsiteY6" fmla="*/ 1042421 h 2430077"/>
              <a:gd name="connsiteX0" fmla="*/ 52390 w 11601149"/>
              <a:gd name="connsiteY0" fmla="*/ 991845 h 2379501"/>
              <a:gd name="connsiteX1" fmla="*/ 1445761 w 11601149"/>
              <a:gd name="connsiteY1" fmla="*/ 759618 h 2379501"/>
              <a:gd name="connsiteX2" fmla="*/ 3318104 w 11601149"/>
              <a:gd name="connsiteY2" fmla="*/ 4874 h 2379501"/>
              <a:gd name="connsiteX3" fmla="*/ 8572276 w 11601149"/>
              <a:gd name="connsiteY3" fmla="*/ 1166017 h 2379501"/>
              <a:gd name="connsiteX4" fmla="*/ 11576733 w 11601149"/>
              <a:gd name="connsiteY4" fmla="*/ 2269102 h 2379501"/>
              <a:gd name="connsiteX5" fmla="*/ 3318104 w 11601149"/>
              <a:gd name="connsiteY5" fmla="*/ 1978816 h 2379501"/>
              <a:gd name="connsiteX6" fmla="*/ 52390 w 11601149"/>
              <a:gd name="connsiteY6" fmla="*/ 991845 h 2379501"/>
              <a:gd name="connsiteX0" fmla="*/ 29383 w 12681228"/>
              <a:gd name="connsiteY0" fmla="*/ 1964302 h 2358409"/>
              <a:gd name="connsiteX1" fmla="*/ 2525840 w 12681228"/>
              <a:gd name="connsiteY1" fmla="*/ 759618 h 2358409"/>
              <a:gd name="connsiteX2" fmla="*/ 4398183 w 12681228"/>
              <a:gd name="connsiteY2" fmla="*/ 4874 h 2358409"/>
              <a:gd name="connsiteX3" fmla="*/ 9652355 w 12681228"/>
              <a:gd name="connsiteY3" fmla="*/ 1166017 h 2358409"/>
              <a:gd name="connsiteX4" fmla="*/ 12656812 w 12681228"/>
              <a:gd name="connsiteY4" fmla="*/ 2269102 h 2358409"/>
              <a:gd name="connsiteX5" fmla="*/ 4398183 w 12681228"/>
              <a:gd name="connsiteY5" fmla="*/ 1978816 h 2358409"/>
              <a:gd name="connsiteX6" fmla="*/ 29383 w 12681228"/>
              <a:gd name="connsiteY6" fmla="*/ 1964302 h 2358409"/>
              <a:gd name="connsiteX0" fmla="*/ 29383 w 12681228"/>
              <a:gd name="connsiteY0" fmla="*/ 1228203 h 1622310"/>
              <a:gd name="connsiteX1" fmla="*/ 2525840 w 12681228"/>
              <a:gd name="connsiteY1" fmla="*/ 23519 h 1622310"/>
              <a:gd name="connsiteX2" fmla="*/ 5718983 w 12681228"/>
              <a:gd name="connsiteY2" fmla="*/ 676660 h 1622310"/>
              <a:gd name="connsiteX3" fmla="*/ 9652355 w 12681228"/>
              <a:gd name="connsiteY3" fmla="*/ 429918 h 1622310"/>
              <a:gd name="connsiteX4" fmla="*/ 12656812 w 12681228"/>
              <a:gd name="connsiteY4" fmla="*/ 1533003 h 1622310"/>
              <a:gd name="connsiteX5" fmla="*/ 4398183 w 12681228"/>
              <a:gd name="connsiteY5" fmla="*/ 1242717 h 1622310"/>
              <a:gd name="connsiteX6" fmla="*/ 29383 w 12681228"/>
              <a:gd name="connsiteY6" fmla="*/ 1228203 h 1622310"/>
              <a:gd name="connsiteX0" fmla="*/ 29383 w 12682468"/>
              <a:gd name="connsiteY0" fmla="*/ 1229191 h 1623298"/>
              <a:gd name="connsiteX1" fmla="*/ 2525840 w 12682468"/>
              <a:gd name="connsiteY1" fmla="*/ 24507 h 1623298"/>
              <a:gd name="connsiteX2" fmla="*/ 5718983 w 12682468"/>
              <a:gd name="connsiteY2" fmla="*/ 677648 h 1623298"/>
              <a:gd name="connsiteX3" fmla="*/ 9797498 w 12682468"/>
              <a:gd name="connsiteY3" fmla="*/ 648620 h 1623298"/>
              <a:gd name="connsiteX4" fmla="*/ 12656812 w 12682468"/>
              <a:gd name="connsiteY4" fmla="*/ 1533991 h 1623298"/>
              <a:gd name="connsiteX5" fmla="*/ 4398183 w 12682468"/>
              <a:gd name="connsiteY5" fmla="*/ 1243705 h 1623298"/>
              <a:gd name="connsiteX6" fmla="*/ 29383 w 12682468"/>
              <a:gd name="connsiteY6" fmla="*/ 1229191 h 1623298"/>
              <a:gd name="connsiteX0" fmla="*/ 29383 w 12682468"/>
              <a:gd name="connsiteY0" fmla="*/ 1229191 h 1623298"/>
              <a:gd name="connsiteX1" fmla="*/ 2525840 w 12682468"/>
              <a:gd name="connsiteY1" fmla="*/ 24507 h 1623298"/>
              <a:gd name="connsiteX2" fmla="*/ 5718983 w 12682468"/>
              <a:gd name="connsiteY2" fmla="*/ 677648 h 1623298"/>
              <a:gd name="connsiteX3" fmla="*/ 9797498 w 12682468"/>
              <a:gd name="connsiteY3" fmla="*/ 648620 h 1623298"/>
              <a:gd name="connsiteX4" fmla="*/ 12656812 w 12682468"/>
              <a:gd name="connsiteY4" fmla="*/ 1533991 h 1623298"/>
              <a:gd name="connsiteX5" fmla="*/ 4398183 w 12682468"/>
              <a:gd name="connsiteY5" fmla="*/ 1243705 h 1623298"/>
              <a:gd name="connsiteX6" fmla="*/ 29383 w 12682468"/>
              <a:gd name="connsiteY6" fmla="*/ 1229191 h 1623298"/>
              <a:gd name="connsiteX0" fmla="*/ 29383 w 12682468"/>
              <a:gd name="connsiteY0" fmla="*/ 1229191 h 1623298"/>
              <a:gd name="connsiteX1" fmla="*/ 2525840 w 12682468"/>
              <a:gd name="connsiteY1" fmla="*/ 24507 h 1623298"/>
              <a:gd name="connsiteX2" fmla="*/ 5718983 w 12682468"/>
              <a:gd name="connsiteY2" fmla="*/ 677648 h 1623298"/>
              <a:gd name="connsiteX3" fmla="*/ 9797498 w 12682468"/>
              <a:gd name="connsiteY3" fmla="*/ 648620 h 1623298"/>
              <a:gd name="connsiteX4" fmla="*/ 12656812 w 12682468"/>
              <a:gd name="connsiteY4" fmla="*/ 1533991 h 1623298"/>
              <a:gd name="connsiteX5" fmla="*/ 4398183 w 12682468"/>
              <a:gd name="connsiteY5" fmla="*/ 1243705 h 1623298"/>
              <a:gd name="connsiteX6" fmla="*/ 29383 w 12682468"/>
              <a:gd name="connsiteY6" fmla="*/ 1229191 h 1623298"/>
              <a:gd name="connsiteX0" fmla="*/ 29383 w 12682468"/>
              <a:gd name="connsiteY0" fmla="*/ 1229191 h 1623298"/>
              <a:gd name="connsiteX1" fmla="*/ 2525840 w 12682468"/>
              <a:gd name="connsiteY1" fmla="*/ 24507 h 1623298"/>
              <a:gd name="connsiteX2" fmla="*/ 5718983 w 12682468"/>
              <a:gd name="connsiteY2" fmla="*/ 677648 h 1623298"/>
              <a:gd name="connsiteX3" fmla="*/ 9797498 w 12682468"/>
              <a:gd name="connsiteY3" fmla="*/ 648620 h 1623298"/>
              <a:gd name="connsiteX4" fmla="*/ 12656812 w 12682468"/>
              <a:gd name="connsiteY4" fmla="*/ 1533991 h 1623298"/>
              <a:gd name="connsiteX5" fmla="*/ 4398183 w 12682468"/>
              <a:gd name="connsiteY5" fmla="*/ 1243705 h 1623298"/>
              <a:gd name="connsiteX6" fmla="*/ 29383 w 12682468"/>
              <a:gd name="connsiteY6" fmla="*/ 1229191 h 1623298"/>
              <a:gd name="connsiteX0" fmla="*/ 46705 w 12699790"/>
              <a:gd name="connsiteY0" fmla="*/ 1032301 h 1426408"/>
              <a:gd name="connsiteX1" fmla="*/ 2180305 w 12699790"/>
              <a:gd name="connsiteY1" fmla="*/ 30817 h 1426408"/>
              <a:gd name="connsiteX2" fmla="*/ 5736305 w 12699790"/>
              <a:gd name="connsiteY2" fmla="*/ 480758 h 1426408"/>
              <a:gd name="connsiteX3" fmla="*/ 9814820 w 12699790"/>
              <a:gd name="connsiteY3" fmla="*/ 451730 h 1426408"/>
              <a:gd name="connsiteX4" fmla="*/ 12674134 w 12699790"/>
              <a:gd name="connsiteY4" fmla="*/ 1337101 h 1426408"/>
              <a:gd name="connsiteX5" fmla="*/ 4415505 w 12699790"/>
              <a:gd name="connsiteY5" fmla="*/ 1046815 h 1426408"/>
              <a:gd name="connsiteX6" fmla="*/ 46705 w 12699790"/>
              <a:gd name="connsiteY6" fmla="*/ 1032301 h 1426408"/>
              <a:gd name="connsiteX0" fmla="*/ 387846 w 13104827"/>
              <a:gd name="connsiteY0" fmla="*/ 1032301 h 2413473"/>
              <a:gd name="connsiteX1" fmla="*/ 2521446 w 13104827"/>
              <a:gd name="connsiteY1" fmla="*/ 30817 h 2413473"/>
              <a:gd name="connsiteX2" fmla="*/ 6077446 w 13104827"/>
              <a:gd name="connsiteY2" fmla="*/ 480758 h 2413473"/>
              <a:gd name="connsiteX3" fmla="*/ 10155961 w 13104827"/>
              <a:gd name="connsiteY3" fmla="*/ 451730 h 2413473"/>
              <a:gd name="connsiteX4" fmla="*/ 13015275 w 13104827"/>
              <a:gd name="connsiteY4" fmla="*/ 1337101 h 2413473"/>
              <a:gd name="connsiteX5" fmla="*/ 11215503 w 13104827"/>
              <a:gd name="connsiteY5" fmla="*/ 2411157 h 2413473"/>
              <a:gd name="connsiteX6" fmla="*/ 387846 w 13104827"/>
              <a:gd name="connsiteY6" fmla="*/ 1032301 h 2413473"/>
              <a:gd name="connsiteX0" fmla="*/ 463794 w 13180775"/>
              <a:gd name="connsiteY0" fmla="*/ 1003397 h 2384569"/>
              <a:gd name="connsiteX1" fmla="*/ 2597394 w 13180775"/>
              <a:gd name="connsiteY1" fmla="*/ 1913 h 2384569"/>
              <a:gd name="connsiteX2" fmla="*/ 8199908 w 13180775"/>
              <a:gd name="connsiteY2" fmla="*/ 742139 h 2384569"/>
              <a:gd name="connsiteX3" fmla="*/ 10231909 w 13180775"/>
              <a:gd name="connsiteY3" fmla="*/ 422826 h 2384569"/>
              <a:gd name="connsiteX4" fmla="*/ 13091223 w 13180775"/>
              <a:gd name="connsiteY4" fmla="*/ 1308197 h 2384569"/>
              <a:gd name="connsiteX5" fmla="*/ 11291451 w 13180775"/>
              <a:gd name="connsiteY5" fmla="*/ 2382253 h 2384569"/>
              <a:gd name="connsiteX6" fmla="*/ 463794 w 13180775"/>
              <a:gd name="connsiteY6" fmla="*/ 1003397 h 2384569"/>
              <a:gd name="connsiteX0" fmla="*/ 41439 w 12758420"/>
              <a:gd name="connsiteY0" fmla="*/ 612625 h 1993797"/>
              <a:gd name="connsiteX1" fmla="*/ 7167953 w 12758420"/>
              <a:gd name="connsiteY1" fmla="*/ 1817313 h 1993797"/>
              <a:gd name="connsiteX2" fmla="*/ 7777553 w 12758420"/>
              <a:gd name="connsiteY2" fmla="*/ 351367 h 1993797"/>
              <a:gd name="connsiteX3" fmla="*/ 9809554 w 12758420"/>
              <a:gd name="connsiteY3" fmla="*/ 32054 h 1993797"/>
              <a:gd name="connsiteX4" fmla="*/ 12668868 w 12758420"/>
              <a:gd name="connsiteY4" fmla="*/ 917425 h 1993797"/>
              <a:gd name="connsiteX5" fmla="*/ 10869096 w 12758420"/>
              <a:gd name="connsiteY5" fmla="*/ 1991481 h 1993797"/>
              <a:gd name="connsiteX6" fmla="*/ 41439 w 12758420"/>
              <a:gd name="connsiteY6" fmla="*/ 612625 h 1993797"/>
              <a:gd name="connsiteX0" fmla="*/ 1824082 w 5569992"/>
              <a:gd name="connsiteY0" fmla="*/ 2267253 h 2272975"/>
              <a:gd name="connsiteX1" fmla="*/ 53339 w 5569992"/>
              <a:gd name="connsiteY1" fmla="*/ 1817313 h 2272975"/>
              <a:gd name="connsiteX2" fmla="*/ 662939 w 5569992"/>
              <a:gd name="connsiteY2" fmla="*/ 351367 h 2272975"/>
              <a:gd name="connsiteX3" fmla="*/ 2694940 w 5569992"/>
              <a:gd name="connsiteY3" fmla="*/ 32054 h 2272975"/>
              <a:gd name="connsiteX4" fmla="*/ 5554254 w 5569992"/>
              <a:gd name="connsiteY4" fmla="*/ 917425 h 2272975"/>
              <a:gd name="connsiteX5" fmla="*/ 3754482 w 5569992"/>
              <a:gd name="connsiteY5" fmla="*/ 1991481 h 2272975"/>
              <a:gd name="connsiteX6" fmla="*/ 1824082 w 5569992"/>
              <a:gd name="connsiteY6" fmla="*/ 2267253 h 2272975"/>
              <a:gd name="connsiteX0" fmla="*/ 1824082 w 3945162"/>
              <a:gd name="connsiteY0" fmla="*/ 2262360 h 2268664"/>
              <a:gd name="connsiteX1" fmla="*/ 53339 w 3945162"/>
              <a:gd name="connsiteY1" fmla="*/ 1812420 h 2268664"/>
              <a:gd name="connsiteX2" fmla="*/ 662939 w 3945162"/>
              <a:gd name="connsiteY2" fmla="*/ 346474 h 2268664"/>
              <a:gd name="connsiteX3" fmla="*/ 2694940 w 3945162"/>
              <a:gd name="connsiteY3" fmla="*/ 27161 h 2268664"/>
              <a:gd name="connsiteX4" fmla="*/ 3754483 w 3945162"/>
              <a:gd name="connsiteY4" fmla="*/ 839961 h 2268664"/>
              <a:gd name="connsiteX5" fmla="*/ 3754482 w 3945162"/>
              <a:gd name="connsiteY5" fmla="*/ 1986588 h 2268664"/>
              <a:gd name="connsiteX6" fmla="*/ 1824082 w 3945162"/>
              <a:gd name="connsiteY6" fmla="*/ 2262360 h 2268664"/>
              <a:gd name="connsiteX0" fmla="*/ 1824082 w 4016541"/>
              <a:gd name="connsiteY0" fmla="*/ 2262360 h 2264816"/>
              <a:gd name="connsiteX1" fmla="*/ 53339 w 4016541"/>
              <a:gd name="connsiteY1" fmla="*/ 1812420 h 2264816"/>
              <a:gd name="connsiteX2" fmla="*/ 662939 w 4016541"/>
              <a:gd name="connsiteY2" fmla="*/ 346474 h 2264816"/>
              <a:gd name="connsiteX3" fmla="*/ 2694940 w 4016541"/>
              <a:gd name="connsiteY3" fmla="*/ 27161 h 2264816"/>
              <a:gd name="connsiteX4" fmla="*/ 3754483 w 4016541"/>
              <a:gd name="connsiteY4" fmla="*/ 839961 h 2264816"/>
              <a:gd name="connsiteX5" fmla="*/ 3856082 w 4016541"/>
              <a:gd name="connsiteY5" fmla="*/ 1667274 h 2264816"/>
              <a:gd name="connsiteX6" fmla="*/ 1824082 w 4016541"/>
              <a:gd name="connsiteY6" fmla="*/ 2262360 h 2264816"/>
              <a:gd name="connsiteX0" fmla="*/ 1835134 w 4027593"/>
              <a:gd name="connsiteY0" fmla="*/ 2668373 h 2670829"/>
              <a:gd name="connsiteX1" fmla="*/ 64391 w 4027593"/>
              <a:gd name="connsiteY1" fmla="*/ 2218433 h 2670829"/>
              <a:gd name="connsiteX2" fmla="*/ 673991 w 4027593"/>
              <a:gd name="connsiteY2" fmla="*/ 752487 h 2670829"/>
              <a:gd name="connsiteX3" fmla="*/ 3358837 w 4027593"/>
              <a:gd name="connsiteY3" fmla="*/ 9708 h 2670829"/>
              <a:gd name="connsiteX4" fmla="*/ 3765535 w 4027593"/>
              <a:gd name="connsiteY4" fmla="*/ 1245974 h 2670829"/>
              <a:gd name="connsiteX5" fmla="*/ 3867134 w 4027593"/>
              <a:gd name="connsiteY5" fmla="*/ 2073287 h 2670829"/>
              <a:gd name="connsiteX6" fmla="*/ 1835134 w 4027593"/>
              <a:gd name="connsiteY6" fmla="*/ 2668373 h 2670829"/>
              <a:gd name="connsiteX0" fmla="*/ 1835134 w 4909037"/>
              <a:gd name="connsiteY0" fmla="*/ 2668375 h 2877367"/>
              <a:gd name="connsiteX1" fmla="*/ 64391 w 4909037"/>
              <a:gd name="connsiteY1" fmla="*/ 2218435 h 2877367"/>
              <a:gd name="connsiteX2" fmla="*/ 673991 w 4909037"/>
              <a:gd name="connsiteY2" fmla="*/ 752489 h 2877367"/>
              <a:gd name="connsiteX3" fmla="*/ 3358837 w 4909037"/>
              <a:gd name="connsiteY3" fmla="*/ 9710 h 2877367"/>
              <a:gd name="connsiteX4" fmla="*/ 3765535 w 4909037"/>
              <a:gd name="connsiteY4" fmla="*/ 1245976 h 2877367"/>
              <a:gd name="connsiteX5" fmla="*/ 4855224 w 4909037"/>
              <a:gd name="connsiteY5" fmla="*/ 2779069 h 2877367"/>
              <a:gd name="connsiteX6" fmla="*/ 1835134 w 4909037"/>
              <a:gd name="connsiteY6" fmla="*/ 2668375 h 2877367"/>
              <a:gd name="connsiteX0" fmla="*/ 1835134 w 4957386"/>
              <a:gd name="connsiteY0" fmla="*/ 2668375 h 3060296"/>
              <a:gd name="connsiteX1" fmla="*/ 64391 w 4957386"/>
              <a:gd name="connsiteY1" fmla="*/ 2218435 h 3060296"/>
              <a:gd name="connsiteX2" fmla="*/ 673991 w 4957386"/>
              <a:gd name="connsiteY2" fmla="*/ 752489 h 3060296"/>
              <a:gd name="connsiteX3" fmla="*/ 3358837 w 4957386"/>
              <a:gd name="connsiteY3" fmla="*/ 9710 h 3060296"/>
              <a:gd name="connsiteX4" fmla="*/ 3765535 w 4957386"/>
              <a:gd name="connsiteY4" fmla="*/ 1245976 h 3060296"/>
              <a:gd name="connsiteX5" fmla="*/ 4855224 w 4957386"/>
              <a:gd name="connsiteY5" fmla="*/ 2779069 h 3060296"/>
              <a:gd name="connsiteX6" fmla="*/ 863866 w 4957386"/>
              <a:gd name="connsiteY6" fmla="*/ 3052687 h 3060296"/>
              <a:gd name="connsiteX7" fmla="*/ 1835134 w 4957386"/>
              <a:gd name="connsiteY7" fmla="*/ 2668375 h 3060296"/>
              <a:gd name="connsiteX0" fmla="*/ 90983 w 4977684"/>
              <a:gd name="connsiteY0" fmla="*/ 2756598 h 3060296"/>
              <a:gd name="connsiteX1" fmla="*/ 84688 w 4977684"/>
              <a:gd name="connsiteY1" fmla="*/ 2218435 h 3060296"/>
              <a:gd name="connsiteX2" fmla="*/ 694288 w 4977684"/>
              <a:gd name="connsiteY2" fmla="*/ 752489 h 3060296"/>
              <a:gd name="connsiteX3" fmla="*/ 3379134 w 4977684"/>
              <a:gd name="connsiteY3" fmla="*/ 9710 h 3060296"/>
              <a:gd name="connsiteX4" fmla="*/ 3785832 w 4977684"/>
              <a:gd name="connsiteY4" fmla="*/ 1245976 h 3060296"/>
              <a:gd name="connsiteX5" fmla="*/ 4875521 w 4977684"/>
              <a:gd name="connsiteY5" fmla="*/ 2779069 h 3060296"/>
              <a:gd name="connsiteX6" fmla="*/ 884163 w 4977684"/>
              <a:gd name="connsiteY6" fmla="*/ 3052687 h 3060296"/>
              <a:gd name="connsiteX7" fmla="*/ 90983 w 4977684"/>
              <a:gd name="connsiteY7" fmla="*/ 2756598 h 3060296"/>
              <a:gd name="connsiteX0" fmla="*/ 90983 w 5250734"/>
              <a:gd name="connsiteY0" fmla="*/ 2746890 h 3065706"/>
              <a:gd name="connsiteX1" fmla="*/ 84688 w 5250734"/>
              <a:gd name="connsiteY1" fmla="*/ 2208727 h 3065706"/>
              <a:gd name="connsiteX2" fmla="*/ 694288 w 5250734"/>
              <a:gd name="connsiteY2" fmla="*/ 742781 h 3065706"/>
              <a:gd name="connsiteX3" fmla="*/ 3379134 w 5250734"/>
              <a:gd name="connsiteY3" fmla="*/ 2 h 3065706"/>
              <a:gd name="connsiteX4" fmla="*/ 4950368 w 5250734"/>
              <a:gd name="connsiteY4" fmla="*/ 742223 h 3065706"/>
              <a:gd name="connsiteX5" fmla="*/ 4875521 w 5250734"/>
              <a:gd name="connsiteY5" fmla="*/ 2769361 h 3065706"/>
              <a:gd name="connsiteX6" fmla="*/ 884163 w 5250734"/>
              <a:gd name="connsiteY6" fmla="*/ 3042979 h 3065706"/>
              <a:gd name="connsiteX7" fmla="*/ 90983 w 5250734"/>
              <a:gd name="connsiteY7" fmla="*/ 2746890 h 3065706"/>
              <a:gd name="connsiteX0" fmla="*/ 114524 w 5274277"/>
              <a:gd name="connsiteY0" fmla="*/ 3005381 h 3324197"/>
              <a:gd name="connsiteX1" fmla="*/ 108229 w 5274277"/>
              <a:gd name="connsiteY1" fmla="*/ 2467218 h 3324197"/>
              <a:gd name="connsiteX2" fmla="*/ 1088362 w 5274277"/>
              <a:gd name="connsiteY2" fmla="*/ 171983 h 3324197"/>
              <a:gd name="connsiteX3" fmla="*/ 3402675 w 5274277"/>
              <a:gd name="connsiteY3" fmla="*/ 258493 h 3324197"/>
              <a:gd name="connsiteX4" fmla="*/ 4973909 w 5274277"/>
              <a:gd name="connsiteY4" fmla="*/ 1000714 h 3324197"/>
              <a:gd name="connsiteX5" fmla="*/ 4899062 w 5274277"/>
              <a:gd name="connsiteY5" fmla="*/ 3027852 h 3324197"/>
              <a:gd name="connsiteX6" fmla="*/ 907704 w 5274277"/>
              <a:gd name="connsiteY6" fmla="*/ 3301470 h 3324197"/>
              <a:gd name="connsiteX7" fmla="*/ 114524 w 5274277"/>
              <a:gd name="connsiteY7" fmla="*/ 3005381 h 3324197"/>
              <a:gd name="connsiteX0" fmla="*/ 106288 w 5283683"/>
              <a:gd name="connsiteY0" fmla="*/ 3164182 h 3324199"/>
              <a:gd name="connsiteX1" fmla="*/ 117637 w 5283683"/>
              <a:gd name="connsiteY1" fmla="*/ 2467220 h 3324199"/>
              <a:gd name="connsiteX2" fmla="*/ 1097770 w 5283683"/>
              <a:gd name="connsiteY2" fmla="*/ 171985 h 3324199"/>
              <a:gd name="connsiteX3" fmla="*/ 3412083 w 5283683"/>
              <a:gd name="connsiteY3" fmla="*/ 258495 h 3324199"/>
              <a:gd name="connsiteX4" fmla="*/ 4983317 w 5283683"/>
              <a:gd name="connsiteY4" fmla="*/ 1000716 h 3324199"/>
              <a:gd name="connsiteX5" fmla="*/ 4908470 w 5283683"/>
              <a:gd name="connsiteY5" fmla="*/ 3027854 h 3324199"/>
              <a:gd name="connsiteX6" fmla="*/ 917112 w 5283683"/>
              <a:gd name="connsiteY6" fmla="*/ 3301472 h 3324199"/>
              <a:gd name="connsiteX7" fmla="*/ 106288 w 5283683"/>
              <a:gd name="connsiteY7" fmla="*/ 3164182 h 3324199"/>
              <a:gd name="connsiteX0" fmla="*/ 202241 w 5220839"/>
              <a:gd name="connsiteY0" fmla="*/ 3111248 h 3324199"/>
              <a:gd name="connsiteX1" fmla="*/ 54791 w 5220839"/>
              <a:gd name="connsiteY1" fmla="*/ 2467220 h 3324199"/>
              <a:gd name="connsiteX2" fmla="*/ 1034924 w 5220839"/>
              <a:gd name="connsiteY2" fmla="*/ 171985 h 3324199"/>
              <a:gd name="connsiteX3" fmla="*/ 3349237 w 5220839"/>
              <a:gd name="connsiteY3" fmla="*/ 258495 h 3324199"/>
              <a:gd name="connsiteX4" fmla="*/ 4920471 w 5220839"/>
              <a:gd name="connsiteY4" fmla="*/ 1000716 h 3324199"/>
              <a:gd name="connsiteX5" fmla="*/ 4845624 w 5220839"/>
              <a:gd name="connsiteY5" fmla="*/ 3027854 h 3324199"/>
              <a:gd name="connsiteX6" fmla="*/ 854266 w 5220839"/>
              <a:gd name="connsiteY6" fmla="*/ 3301472 h 3324199"/>
              <a:gd name="connsiteX7" fmla="*/ 202241 w 5220839"/>
              <a:gd name="connsiteY7" fmla="*/ 3111248 h 33241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220839" h="3324199">
                <a:moveTo>
                  <a:pt x="202241" y="3111248"/>
                </a:moveTo>
                <a:cubicBezTo>
                  <a:pt x="68995" y="2972206"/>
                  <a:pt x="-83989" y="2957097"/>
                  <a:pt x="54791" y="2467220"/>
                </a:cubicBezTo>
                <a:cubicBezTo>
                  <a:pt x="193571" y="1977343"/>
                  <a:pt x="485850" y="540106"/>
                  <a:pt x="1034924" y="171985"/>
                </a:cubicBezTo>
                <a:cubicBezTo>
                  <a:pt x="1583998" y="-196136"/>
                  <a:pt x="2701646" y="120373"/>
                  <a:pt x="3349237" y="258495"/>
                </a:cubicBezTo>
                <a:cubicBezTo>
                  <a:pt x="3996828" y="396617"/>
                  <a:pt x="4726947" y="727364"/>
                  <a:pt x="4920471" y="1000716"/>
                </a:cubicBezTo>
                <a:cubicBezTo>
                  <a:pt x="5113995" y="1274068"/>
                  <a:pt x="5523325" y="2644395"/>
                  <a:pt x="4845624" y="3027854"/>
                </a:cubicBezTo>
                <a:cubicBezTo>
                  <a:pt x="4167923" y="3411313"/>
                  <a:pt x="1357614" y="3319921"/>
                  <a:pt x="854266" y="3301472"/>
                </a:cubicBezTo>
                <a:cubicBezTo>
                  <a:pt x="350918" y="3283023"/>
                  <a:pt x="335487" y="3250290"/>
                  <a:pt x="202241" y="3111248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8" name="Овал 10">
            <a:extLst>
              <a:ext uri="{FF2B5EF4-FFF2-40B4-BE49-F238E27FC236}">
                <a16:creationId xmlns:a16="http://schemas.microsoft.com/office/drawing/2014/main" xmlns="" id="{7947D24E-4337-47CF-B5B2-393CAB249D86}"/>
              </a:ext>
            </a:extLst>
          </p:cNvPr>
          <p:cNvSpPr/>
          <p:nvPr userDrawn="1"/>
        </p:nvSpPr>
        <p:spPr>
          <a:xfrm>
            <a:off x="9562981" y="40073"/>
            <a:ext cx="2629020" cy="1606167"/>
          </a:xfrm>
          <a:custGeom>
            <a:avLst/>
            <a:gdLst>
              <a:gd name="connsiteX0" fmla="*/ 0 w 6531428"/>
              <a:gd name="connsiteY0" fmla="*/ 986971 h 1973942"/>
              <a:gd name="connsiteX1" fmla="*/ 3265714 w 6531428"/>
              <a:gd name="connsiteY1" fmla="*/ 0 h 1973942"/>
              <a:gd name="connsiteX2" fmla="*/ 6531428 w 6531428"/>
              <a:gd name="connsiteY2" fmla="*/ 986971 h 1973942"/>
              <a:gd name="connsiteX3" fmla="*/ 3265714 w 6531428"/>
              <a:gd name="connsiteY3" fmla="*/ 1973942 h 1973942"/>
              <a:gd name="connsiteX4" fmla="*/ 0 w 6531428"/>
              <a:gd name="connsiteY4" fmla="*/ 986971 h 1973942"/>
              <a:gd name="connsiteX0" fmla="*/ 0 w 6583817"/>
              <a:gd name="connsiteY0" fmla="*/ 1036858 h 2023829"/>
              <a:gd name="connsiteX1" fmla="*/ 3265714 w 6583817"/>
              <a:gd name="connsiteY1" fmla="*/ 49887 h 2023829"/>
              <a:gd name="connsiteX2" fmla="*/ 5138057 w 6583817"/>
              <a:gd name="connsiteY2" fmla="*/ 238572 h 2023829"/>
              <a:gd name="connsiteX3" fmla="*/ 6531428 w 6583817"/>
              <a:gd name="connsiteY3" fmla="*/ 1036858 h 2023829"/>
              <a:gd name="connsiteX4" fmla="*/ 3265714 w 6583817"/>
              <a:gd name="connsiteY4" fmla="*/ 2023829 h 2023829"/>
              <a:gd name="connsiteX5" fmla="*/ 0 w 6583817"/>
              <a:gd name="connsiteY5" fmla="*/ 1036858 h 2023829"/>
              <a:gd name="connsiteX0" fmla="*/ 87004 w 6670821"/>
              <a:gd name="connsiteY0" fmla="*/ 1036858 h 2023829"/>
              <a:gd name="connsiteX1" fmla="*/ 1146547 w 6670821"/>
              <a:gd name="connsiteY1" fmla="*/ 267602 h 2023829"/>
              <a:gd name="connsiteX2" fmla="*/ 3352718 w 6670821"/>
              <a:gd name="connsiteY2" fmla="*/ 49887 h 2023829"/>
              <a:gd name="connsiteX3" fmla="*/ 5225061 w 6670821"/>
              <a:gd name="connsiteY3" fmla="*/ 238572 h 2023829"/>
              <a:gd name="connsiteX4" fmla="*/ 6618432 w 6670821"/>
              <a:gd name="connsiteY4" fmla="*/ 1036858 h 2023829"/>
              <a:gd name="connsiteX5" fmla="*/ 3352718 w 6670821"/>
              <a:gd name="connsiteY5" fmla="*/ 2023829 h 2023829"/>
              <a:gd name="connsiteX6" fmla="*/ 87004 w 6670821"/>
              <a:gd name="connsiteY6" fmla="*/ 1036858 h 2023829"/>
              <a:gd name="connsiteX0" fmla="*/ 87004 w 8875308"/>
              <a:gd name="connsiteY0" fmla="*/ 1015551 h 2002522"/>
              <a:gd name="connsiteX1" fmla="*/ 1146547 w 8875308"/>
              <a:gd name="connsiteY1" fmla="*/ 246295 h 2002522"/>
              <a:gd name="connsiteX2" fmla="*/ 3352718 w 8875308"/>
              <a:gd name="connsiteY2" fmla="*/ 28580 h 2002522"/>
              <a:gd name="connsiteX3" fmla="*/ 8795576 w 8875308"/>
              <a:gd name="connsiteY3" fmla="*/ 797837 h 2002522"/>
              <a:gd name="connsiteX4" fmla="*/ 6618432 w 8875308"/>
              <a:gd name="connsiteY4" fmla="*/ 1015551 h 2002522"/>
              <a:gd name="connsiteX5" fmla="*/ 3352718 w 8875308"/>
              <a:gd name="connsiteY5" fmla="*/ 2002522 h 2002522"/>
              <a:gd name="connsiteX6" fmla="*/ 87004 w 8875308"/>
              <a:gd name="connsiteY6" fmla="*/ 1015551 h 2002522"/>
              <a:gd name="connsiteX0" fmla="*/ 87004 w 10749712"/>
              <a:gd name="connsiteY0" fmla="*/ 1015551 h 2649021"/>
              <a:gd name="connsiteX1" fmla="*/ 1146547 w 10749712"/>
              <a:gd name="connsiteY1" fmla="*/ 246295 h 2649021"/>
              <a:gd name="connsiteX2" fmla="*/ 3352718 w 10749712"/>
              <a:gd name="connsiteY2" fmla="*/ 28580 h 2649021"/>
              <a:gd name="connsiteX3" fmla="*/ 8795576 w 10749712"/>
              <a:gd name="connsiteY3" fmla="*/ 797837 h 2649021"/>
              <a:gd name="connsiteX4" fmla="*/ 10711461 w 10749712"/>
              <a:gd name="connsiteY4" fmla="*/ 2568580 h 2649021"/>
              <a:gd name="connsiteX5" fmla="*/ 3352718 w 10749712"/>
              <a:gd name="connsiteY5" fmla="*/ 2002522 h 2649021"/>
              <a:gd name="connsiteX6" fmla="*/ 87004 w 10749712"/>
              <a:gd name="connsiteY6" fmla="*/ 1015551 h 2649021"/>
              <a:gd name="connsiteX0" fmla="*/ 87004 w 10746300"/>
              <a:gd name="connsiteY0" fmla="*/ 1042421 h 2675891"/>
              <a:gd name="connsiteX1" fmla="*/ 1146547 w 10746300"/>
              <a:gd name="connsiteY1" fmla="*/ 273165 h 2675891"/>
              <a:gd name="connsiteX2" fmla="*/ 3352718 w 10746300"/>
              <a:gd name="connsiteY2" fmla="*/ 55450 h 2675891"/>
              <a:gd name="connsiteX3" fmla="*/ 8606890 w 10746300"/>
              <a:gd name="connsiteY3" fmla="*/ 1216593 h 2675891"/>
              <a:gd name="connsiteX4" fmla="*/ 10711461 w 10746300"/>
              <a:gd name="connsiteY4" fmla="*/ 2595450 h 2675891"/>
              <a:gd name="connsiteX5" fmla="*/ 3352718 w 10746300"/>
              <a:gd name="connsiteY5" fmla="*/ 2029392 h 2675891"/>
              <a:gd name="connsiteX6" fmla="*/ 87004 w 10746300"/>
              <a:gd name="connsiteY6" fmla="*/ 1042421 h 2675891"/>
              <a:gd name="connsiteX0" fmla="*/ 87004 w 11635763"/>
              <a:gd name="connsiteY0" fmla="*/ 1042421 h 2430077"/>
              <a:gd name="connsiteX1" fmla="*/ 1146547 w 11635763"/>
              <a:gd name="connsiteY1" fmla="*/ 273165 h 2430077"/>
              <a:gd name="connsiteX2" fmla="*/ 3352718 w 11635763"/>
              <a:gd name="connsiteY2" fmla="*/ 55450 h 2430077"/>
              <a:gd name="connsiteX3" fmla="*/ 8606890 w 11635763"/>
              <a:gd name="connsiteY3" fmla="*/ 1216593 h 2430077"/>
              <a:gd name="connsiteX4" fmla="*/ 11611347 w 11635763"/>
              <a:gd name="connsiteY4" fmla="*/ 2319678 h 2430077"/>
              <a:gd name="connsiteX5" fmla="*/ 3352718 w 11635763"/>
              <a:gd name="connsiteY5" fmla="*/ 2029392 h 2430077"/>
              <a:gd name="connsiteX6" fmla="*/ 87004 w 11635763"/>
              <a:gd name="connsiteY6" fmla="*/ 1042421 h 2430077"/>
              <a:gd name="connsiteX0" fmla="*/ 52390 w 11601149"/>
              <a:gd name="connsiteY0" fmla="*/ 991845 h 2379501"/>
              <a:gd name="connsiteX1" fmla="*/ 1445761 w 11601149"/>
              <a:gd name="connsiteY1" fmla="*/ 759618 h 2379501"/>
              <a:gd name="connsiteX2" fmla="*/ 3318104 w 11601149"/>
              <a:gd name="connsiteY2" fmla="*/ 4874 h 2379501"/>
              <a:gd name="connsiteX3" fmla="*/ 8572276 w 11601149"/>
              <a:gd name="connsiteY3" fmla="*/ 1166017 h 2379501"/>
              <a:gd name="connsiteX4" fmla="*/ 11576733 w 11601149"/>
              <a:gd name="connsiteY4" fmla="*/ 2269102 h 2379501"/>
              <a:gd name="connsiteX5" fmla="*/ 3318104 w 11601149"/>
              <a:gd name="connsiteY5" fmla="*/ 1978816 h 2379501"/>
              <a:gd name="connsiteX6" fmla="*/ 52390 w 11601149"/>
              <a:gd name="connsiteY6" fmla="*/ 991845 h 2379501"/>
              <a:gd name="connsiteX0" fmla="*/ 29383 w 12681228"/>
              <a:gd name="connsiteY0" fmla="*/ 1964302 h 2358409"/>
              <a:gd name="connsiteX1" fmla="*/ 2525840 w 12681228"/>
              <a:gd name="connsiteY1" fmla="*/ 759618 h 2358409"/>
              <a:gd name="connsiteX2" fmla="*/ 4398183 w 12681228"/>
              <a:gd name="connsiteY2" fmla="*/ 4874 h 2358409"/>
              <a:gd name="connsiteX3" fmla="*/ 9652355 w 12681228"/>
              <a:gd name="connsiteY3" fmla="*/ 1166017 h 2358409"/>
              <a:gd name="connsiteX4" fmla="*/ 12656812 w 12681228"/>
              <a:gd name="connsiteY4" fmla="*/ 2269102 h 2358409"/>
              <a:gd name="connsiteX5" fmla="*/ 4398183 w 12681228"/>
              <a:gd name="connsiteY5" fmla="*/ 1978816 h 2358409"/>
              <a:gd name="connsiteX6" fmla="*/ 29383 w 12681228"/>
              <a:gd name="connsiteY6" fmla="*/ 1964302 h 2358409"/>
              <a:gd name="connsiteX0" fmla="*/ 29383 w 12681228"/>
              <a:gd name="connsiteY0" fmla="*/ 1228203 h 1622310"/>
              <a:gd name="connsiteX1" fmla="*/ 2525840 w 12681228"/>
              <a:gd name="connsiteY1" fmla="*/ 23519 h 1622310"/>
              <a:gd name="connsiteX2" fmla="*/ 5718983 w 12681228"/>
              <a:gd name="connsiteY2" fmla="*/ 676660 h 1622310"/>
              <a:gd name="connsiteX3" fmla="*/ 9652355 w 12681228"/>
              <a:gd name="connsiteY3" fmla="*/ 429918 h 1622310"/>
              <a:gd name="connsiteX4" fmla="*/ 12656812 w 12681228"/>
              <a:gd name="connsiteY4" fmla="*/ 1533003 h 1622310"/>
              <a:gd name="connsiteX5" fmla="*/ 4398183 w 12681228"/>
              <a:gd name="connsiteY5" fmla="*/ 1242717 h 1622310"/>
              <a:gd name="connsiteX6" fmla="*/ 29383 w 12681228"/>
              <a:gd name="connsiteY6" fmla="*/ 1228203 h 1622310"/>
              <a:gd name="connsiteX0" fmla="*/ 29383 w 12682468"/>
              <a:gd name="connsiteY0" fmla="*/ 1229191 h 1623298"/>
              <a:gd name="connsiteX1" fmla="*/ 2525840 w 12682468"/>
              <a:gd name="connsiteY1" fmla="*/ 24507 h 1623298"/>
              <a:gd name="connsiteX2" fmla="*/ 5718983 w 12682468"/>
              <a:gd name="connsiteY2" fmla="*/ 677648 h 1623298"/>
              <a:gd name="connsiteX3" fmla="*/ 9797498 w 12682468"/>
              <a:gd name="connsiteY3" fmla="*/ 648620 h 1623298"/>
              <a:gd name="connsiteX4" fmla="*/ 12656812 w 12682468"/>
              <a:gd name="connsiteY4" fmla="*/ 1533991 h 1623298"/>
              <a:gd name="connsiteX5" fmla="*/ 4398183 w 12682468"/>
              <a:gd name="connsiteY5" fmla="*/ 1243705 h 1623298"/>
              <a:gd name="connsiteX6" fmla="*/ 29383 w 12682468"/>
              <a:gd name="connsiteY6" fmla="*/ 1229191 h 1623298"/>
              <a:gd name="connsiteX0" fmla="*/ 29383 w 12682468"/>
              <a:gd name="connsiteY0" fmla="*/ 1229191 h 1623298"/>
              <a:gd name="connsiteX1" fmla="*/ 2525840 w 12682468"/>
              <a:gd name="connsiteY1" fmla="*/ 24507 h 1623298"/>
              <a:gd name="connsiteX2" fmla="*/ 5718983 w 12682468"/>
              <a:gd name="connsiteY2" fmla="*/ 677648 h 1623298"/>
              <a:gd name="connsiteX3" fmla="*/ 9797498 w 12682468"/>
              <a:gd name="connsiteY3" fmla="*/ 648620 h 1623298"/>
              <a:gd name="connsiteX4" fmla="*/ 12656812 w 12682468"/>
              <a:gd name="connsiteY4" fmla="*/ 1533991 h 1623298"/>
              <a:gd name="connsiteX5" fmla="*/ 4398183 w 12682468"/>
              <a:gd name="connsiteY5" fmla="*/ 1243705 h 1623298"/>
              <a:gd name="connsiteX6" fmla="*/ 29383 w 12682468"/>
              <a:gd name="connsiteY6" fmla="*/ 1229191 h 1623298"/>
              <a:gd name="connsiteX0" fmla="*/ 29383 w 12682468"/>
              <a:gd name="connsiteY0" fmla="*/ 1229191 h 1623298"/>
              <a:gd name="connsiteX1" fmla="*/ 2525840 w 12682468"/>
              <a:gd name="connsiteY1" fmla="*/ 24507 h 1623298"/>
              <a:gd name="connsiteX2" fmla="*/ 5718983 w 12682468"/>
              <a:gd name="connsiteY2" fmla="*/ 677648 h 1623298"/>
              <a:gd name="connsiteX3" fmla="*/ 9797498 w 12682468"/>
              <a:gd name="connsiteY3" fmla="*/ 648620 h 1623298"/>
              <a:gd name="connsiteX4" fmla="*/ 12656812 w 12682468"/>
              <a:gd name="connsiteY4" fmla="*/ 1533991 h 1623298"/>
              <a:gd name="connsiteX5" fmla="*/ 4398183 w 12682468"/>
              <a:gd name="connsiteY5" fmla="*/ 1243705 h 1623298"/>
              <a:gd name="connsiteX6" fmla="*/ 29383 w 12682468"/>
              <a:gd name="connsiteY6" fmla="*/ 1229191 h 1623298"/>
              <a:gd name="connsiteX0" fmla="*/ 29383 w 12682468"/>
              <a:gd name="connsiteY0" fmla="*/ 1229191 h 1623298"/>
              <a:gd name="connsiteX1" fmla="*/ 2525840 w 12682468"/>
              <a:gd name="connsiteY1" fmla="*/ 24507 h 1623298"/>
              <a:gd name="connsiteX2" fmla="*/ 5718983 w 12682468"/>
              <a:gd name="connsiteY2" fmla="*/ 677648 h 1623298"/>
              <a:gd name="connsiteX3" fmla="*/ 9797498 w 12682468"/>
              <a:gd name="connsiteY3" fmla="*/ 648620 h 1623298"/>
              <a:gd name="connsiteX4" fmla="*/ 12656812 w 12682468"/>
              <a:gd name="connsiteY4" fmla="*/ 1533991 h 1623298"/>
              <a:gd name="connsiteX5" fmla="*/ 4398183 w 12682468"/>
              <a:gd name="connsiteY5" fmla="*/ 1243705 h 1623298"/>
              <a:gd name="connsiteX6" fmla="*/ 29383 w 12682468"/>
              <a:gd name="connsiteY6" fmla="*/ 1229191 h 1623298"/>
              <a:gd name="connsiteX0" fmla="*/ 46705 w 12699790"/>
              <a:gd name="connsiteY0" fmla="*/ 1032301 h 1426408"/>
              <a:gd name="connsiteX1" fmla="*/ 2180305 w 12699790"/>
              <a:gd name="connsiteY1" fmla="*/ 30817 h 1426408"/>
              <a:gd name="connsiteX2" fmla="*/ 5736305 w 12699790"/>
              <a:gd name="connsiteY2" fmla="*/ 480758 h 1426408"/>
              <a:gd name="connsiteX3" fmla="*/ 9814820 w 12699790"/>
              <a:gd name="connsiteY3" fmla="*/ 451730 h 1426408"/>
              <a:gd name="connsiteX4" fmla="*/ 12674134 w 12699790"/>
              <a:gd name="connsiteY4" fmla="*/ 1337101 h 1426408"/>
              <a:gd name="connsiteX5" fmla="*/ 4415505 w 12699790"/>
              <a:gd name="connsiteY5" fmla="*/ 1046815 h 1426408"/>
              <a:gd name="connsiteX6" fmla="*/ 46705 w 12699790"/>
              <a:gd name="connsiteY6" fmla="*/ 1032301 h 1426408"/>
              <a:gd name="connsiteX0" fmla="*/ 387846 w 13104827"/>
              <a:gd name="connsiteY0" fmla="*/ 1032301 h 2413473"/>
              <a:gd name="connsiteX1" fmla="*/ 2521446 w 13104827"/>
              <a:gd name="connsiteY1" fmla="*/ 30817 h 2413473"/>
              <a:gd name="connsiteX2" fmla="*/ 6077446 w 13104827"/>
              <a:gd name="connsiteY2" fmla="*/ 480758 h 2413473"/>
              <a:gd name="connsiteX3" fmla="*/ 10155961 w 13104827"/>
              <a:gd name="connsiteY3" fmla="*/ 451730 h 2413473"/>
              <a:gd name="connsiteX4" fmla="*/ 13015275 w 13104827"/>
              <a:gd name="connsiteY4" fmla="*/ 1337101 h 2413473"/>
              <a:gd name="connsiteX5" fmla="*/ 11215503 w 13104827"/>
              <a:gd name="connsiteY5" fmla="*/ 2411157 h 2413473"/>
              <a:gd name="connsiteX6" fmla="*/ 387846 w 13104827"/>
              <a:gd name="connsiteY6" fmla="*/ 1032301 h 2413473"/>
              <a:gd name="connsiteX0" fmla="*/ 463794 w 13180775"/>
              <a:gd name="connsiteY0" fmla="*/ 1003397 h 2384569"/>
              <a:gd name="connsiteX1" fmla="*/ 2597394 w 13180775"/>
              <a:gd name="connsiteY1" fmla="*/ 1913 h 2384569"/>
              <a:gd name="connsiteX2" fmla="*/ 8199908 w 13180775"/>
              <a:gd name="connsiteY2" fmla="*/ 742139 h 2384569"/>
              <a:gd name="connsiteX3" fmla="*/ 10231909 w 13180775"/>
              <a:gd name="connsiteY3" fmla="*/ 422826 h 2384569"/>
              <a:gd name="connsiteX4" fmla="*/ 13091223 w 13180775"/>
              <a:gd name="connsiteY4" fmla="*/ 1308197 h 2384569"/>
              <a:gd name="connsiteX5" fmla="*/ 11291451 w 13180775"/>
              <a:gd name="connsiteY5" fmla="*/ 2382253 h 2384569"/>
              <a:gd name="connsiteX6" fmla="*/ 463794 w 13180775"/>
              <a:gd name="connsiteY6" fmla="*/ 1003397 h 2384569"/>
              <a:gd name="connsiteX0" fmla="*/ 41439 w 12758420"/>
              <a:gd name="connsiteY0" fmla="*/ 612625 h 1993797"/>
              <a:gd name="connsiteX1" fmla="*/ 7167953 w 12758420"/>
              <a:gd name="connsiteY1" fmla="*/ 1817313 h 1993797"/>
              <a:gd name="connsiteX2" fmla="*/ 7777553 w 12758420"/>
              <a:gd name="connsiteY2" fmla="*/ 351367 h 1993797"/>
              <a:gd name="connsiteX3" fmla="*/ 9809554 w 12758420"/>
              <a:gd name="connsiteY3" fmla="*/ 32054 h 1993797"/>
              <a:gd name="connsiteX4" fmla="*/ 12668868 w 12758420"/>
              <a:gd name="connsiteY4" fmla="*/ 917425 h 1993797"/>
              <a:gd name="connsiteX5" fmla="*/ 10869096 w 12758420"/>
              <a:gd name="connsiteY5" fmla="*/ 1991481 h 1993797"/>
              <a:gd name="connsiteX6" fmla="*/ 41439 w 12758420"/>
              <a:gd name="connsiteY6" fmla="*/ 612625 h 1993797"/>
              <a:gd name="connsiteX0" fmla="*/ 1824082 w 5569992"/>
              <a:gd name="connsiteY0" fmla="*/ 2267253 h 2272975"/>
              <a:gd name="connsiteX1" fmla="*/ 53339 w 5569992"/>
              <a:gd name="connsiteY1" fmla="*/ 1817313 h 2272975"/>
              <a:gd name="connsiteX2" fmla="*/ 662939 w 5569992"/>
              <a:gd name="connsiteY2" fmla="*/ 351367 h 2272975"/>
              <a:gd name="connsiteX3" fmla="*/ 2694940 w 5569992"/>
              <a:gd name="connsiteY3" fmla="*/ 32054 h 2272975"/>
              <a:gd name="connsiteX4" fmla="*/ 5554254 w 5569992"/>
              <a:gd name="connsiteY4" fmla="*/ 917425 h 2272975"/>
              <a:gd name="connsiteX5" fmla="*/ 3754482 w 5569992"/>
              <a:gd name="connsiteY5" fmla="*/ 1991481 h 2272975"/>
              <a:gd name="connsiteX6" fmla="*/ 1824082 w 5569992"/>
              <a:gd name="connsiteY6" fmla="*/ 2267253 h 2272975"/>
              <a:gd name="connsiteX0" fmla="*/ 1824082 w 3945162"/>
              <a:gd name="connsiteY0" fmla="*/ 2262360 h 2268664"/>
              <a:gd name="connsiteX1" fmla="*/ 53339 w 3945162"/>
              <a:gd name="connsiteY1" fmla="*/ 1812420 h 2268664"/>
              <a:gd name="connsiteX2" fmla="*/ 662939 w 3945162"/>
              <a:gd name="connsiteY2" fmla="*/ 346474 h 2268664"/>
              <a:gd name="connsiteX3" fmla="*/ 2694940 w 3945162"/>
              <a:gd name="connsiteY3" fmla="*/ 27161 h 2268664"/>
              <a:gd name="connsiteX4" fmla="*/ 3754483 w 3945162"/>
              <a:gd name="connsiteY4" fmla="*/ 839961 h 2268664"/>
              <a:gd name="connsiteX5" fmla="*/ 3754482 w 3945162"/>
              <a:gd name="connsiteY5" fmla="*/ 1986588 h 2268664"/>
              <a:gd name="connsiteX6" fmla="*/ 1824082 w 3945162"/>
              <a:gd name="connsiteY6" fmla="*/ 2262360 h 2268664"/>
              <a:gd name="connsiteX0" fmla="*/ 1824082 w 4016541"/>
              <a:gd name="connsiteY0" fmla="*/ 2262360 h 2264816"/>
              <a:gd name="connsiteX1" fmla="*/ 53339 w 4016541"/>
              <a:gd name="connsiteY1" fmla="*/ 1812420 h 2264816"/>
              <a:gd name="connsiteX2" fmla="*/ 662939 w 4016541"/>
              <a:gd name="connsiteY2" fmla="*/ 346474 h 2264816"/>
              <a:gd name="connsiteX3" fmla="*/ 2694940 w 4016541"/>
              <a:gd name="connsiteY3" fmla="*/ 27161 h 2264816"/>
              <a:gd name="connsiteX4" fmla="*/ 3754483 w 4016541"/>
              <a:gd name="connsiteY4" fmla="*/ 839961 h 2264816"/>
              <a:gd name="connsiteX5" fmla="*/ 3856082 w 4016541"/>
              <a:gd name="connsiteY5" fmla="*/ 1667274 h 2264816"/>
              <a:gd name="connsiteX6" fmla="*/ 1824082 w 4016541"/>
              <a:gd name="connsiteY6" fmla="*/ 2262360 h 2264816"/>
              <a:gd name="connsiteX0" fmla="*/ 1820413 w 4012872"/>
              <a:gd name="connsiteY0" fmla="*/ 2026422 h 2028878"/>
              <a:gd name="connsiteX1" fmla="*/ 49670 w 4012872"/>
              <a:gd name="connsiteY1" fmla="*/ 1576482 h 2028878"/>
              <a:gd name="connsiteX2" fmla="*/ 659270 w 4012872"/>
              <a:gd name="connsiteY2" fmla="*/ 110536 h 2028878"/>
              <a:gd name="connsiteX3" fmla="*/ 2423213 w 4012872"/>
              <a:gd name="connsiteY3" fmla="*/ 159804 h 2028878"/>
              <a:gd name="connsiteX4" fmla="*/ 3750814 w 4012872"/>
              <a:gd name="connsiteY4" fmla="*/ 604023 h 2028878"/>
              <a:gd name="connsiteX5" fmla="*/ 3852413 w 4012872"/>
              <a:gd name="connsiteY5" fmla="*/ 1431336 h 2028878"/>
              <a:gd name="connsiteX6" fmla="*/ 1820413 w 4012872"/>
              <a:gd name="connsiteY6" fmla="*/ 2026422 h 2028878"/>
              <a:gd name="connsiteX0" fmla="*/ 1772244 w 3964703"/>
              <a:gd name="connsiteY0" fmla="*/ 1867836 h 1869432"/>
              <a:gd name="connsiteX1" fmla="*/ 1501 w 3964703"/>
              <a:gd name="connsiteY1" fmla="*/ 1417896 h 1869432"/>
              <a:gd name="connsiteX2" fmla="*/ 1482292 w 3964703"/>
              <a:gd name="connsiteY2" fmla="*/ 555080 h 1869432"/>
              <a:gd name="connsiteX3" fmla="*/ 2375044 w 3964703"/>
              <a:gd name="connsiteY3" fmla="*/ 1218 h 1869432"/>
              <a:gd name="connsiteX4" fmla="*/ 3702645 w 3964703"/>
              <a:gd name="connsiteY4" fmla="*/ 445437 h 1869432"/>
              <a:gd name="connsiteX5" fmla="*/ 3804244 w 3964703"/>
              <a:gd name="connsiteY5" fmla="*/ 1272750 h 1869432"/>
              <a:gd name="connsiteX6" fmla="*/ 1772244 w 3964703"/>
              <a:gd name="connsiteY6" fmla="*/ 1867836 h 1869432"/>
              <a:gd name="connsiteX0" fmla="*/ 1772613 w 3965072"/>
              <a:gd name="connsiteY0" fmla="*/ 1867836 h 1869432"/>
              <a:gd name="connsiteX1" fmla="*/ 1870 w 3965072"/>
              <a:gd name="connsiteY1" fmla="*/ 1417896 h 1869432"/>
              <a:gd name="connsiteX2" fmla="*/ 1482661 w 3965072"/>
              <a:gd name="connsiteY2" fmla="*/ 555080 h 1869432"/>
              <a:gd name="connsiteX3" fmla="*/ 2375413 w 3965072"/>
              <a:gd name="connsiteY3" fmla="*/ 1218 h 1869432"/>
              <a:gd name="connsiteX4" fmla="*/ 3703014 w 3965072"/>
              <a:gd name="connsiteY4" fmla="*/ 445437 h 1869432"/>
              <a:gd name="connsiteX5" fmla="*/ 3804613 w 3965072"/>
              <a:gd name="connsiteY5" fmla="*/ 1272750 h 1869432"/>
              <a:gd name="connsiteX6" fmla="*/ 1772613 w 3965072"/>
              <a:gd name="connsiteY6" fmla="*/ 1867836 h 1869432"/>
              <a:gd name="connsiteX0" fmla="*/ 1810018 w 4002477"/>
              <a:gd name="connsiteY0" fmla="*/ 2458104 h 2461969"/>
              <a:gd name="connsiteX1" fmla="*/ 39275 w 4002477"/>
              <a:gd name="connsiteY1" fmla="*/ 2008164 h 2461969"/>
              <a:gd name="connsiteX2" fmla="*/ 849915 w 4002477"/>
              <a:gd name="connsiteY2" fmla="*/ 106619 h 2461969"/>
              <a:gd name="connsiteX3" fmla="*/ 2412818 w 4002477"/>
              <a:gd name="connsiteY3" fmla="*/ 591486 h 2461969"/>
              <a:gd name="connsiteX4" fmla="*/ 3740419 w 4002477"/>
              <a:gd name="connsiteY4" fmla="*/ 1035705 h 2461969"/>
              <a:gd name="connsiteX5" fmla="*/ 3842018 w 4002477"/>
              <a:gd name="connsiteY5" fmla="*/ 1863018 h 2461969"/>
              <a:gd name="connsiteX6" fmla="*/ 1810018 w 4002477"/>
              <a:gd name="connsiteY6" fmla="*/ 2458104 h 2461969"/>
              <a:gd name="connsiteX0" fmla="*/ 1800849 w 3993308"/>
              <a:gd name="connsiteY0" fmla="*/ 2435797 h 2439662"/>
              <a:gd name="connsiteX1" fmla="*/ 30106 w 3993308"/>
              <a:gd name="connsiteY1" fmla="*/ 1985857 h 2439662"/>
              <a:gd name="connsiteX2" fmla="*/ 840746 w 3993308"/>
              <a:gd name="connsiteY2" fmla="*/ 84312 h 2439662"/>
              <a:gd name="connsiteX3" fmla="*/ 2805737 w 3993308"/>
              <a:gd name="connsiteY3" fmla="*/ 401643 h 2439662"/>
              <a:gd name="connsiteX4" fmla="*/ 3731250 w 3993308"/>
              <a:gd name="connsiteY4" fmla="*/ 1013398 h 2439662"/>
              <a:gd name="connsiteX5" fmla="*/ 3832849 w 3993308"/>
              <a:gd name="connsiteY5" fmla="*/ 1840711 h 2439662"/>
              <a:gd name="connsiteX6" fmla="*/ 1800849 w 3993308"/>
              <a:gd name="connsiteY6" fmla="*/ 2435797 h 24396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993308" h="2439662">
                <a:moveTo>
                  <a:pt x="1800849" y="2435797"/>
                </a:moveTo>
                <a:cubicBezTo>
                  <a:pt x="1167059" y="2459988"/>
                  <a:pt x="190123" y="2377771"/>
                  <a:pt x="30106" y="1985857"/>
                </a:cubicBezTo>
                <a:cubicBezTo>
                  <a:pt x="-129911" y="1593943"/>
                  <a:pt x="378141" y="348348"/>
                  <a:pt x="840746" y="84312"/>
                </a:cubicBezTo>
                <a:cubicBezTo>
                  <a:pt x="1303351" y="-179724"/>
                  <a:pt x="2323986" y="246795"/>
                  <a:pt x="2805737" y="401643"/>
                </a:cubicBezTo>
                <a:cubicBezTo>
                  <a:pt x="3287488" y="556491"/>
                  <a:pt x="3537726" y="740046"/>
                  <a:pt x="3731250" y="1013398"/>
                </a:cubicBezTo>
                <a:cubicBezTo>
                  <a:pt x="3924774" y="1286750"/>
                  <a:pt x="4154582" y="1603645"/>
                  <a:pt x="3832849" y="1840711"/>
                </a:cubicBezTo>
                <a:cubicBezTo>
                  <a:pt x="3511116" y="2077777"/>
                  <a:pt x="2434640" y="2411606"/>
                  <a:pt x="1800849" y="2435797"/>
                </a:cubicBezTo>
                <a:close/>
              </a:path>
            </a:pathLst>
          </a:custGeom>
          <a:solidFill>
            <a:schemeClr val="accent5">
              <a:lumMod val="75000"/>
            </a:schemeClr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pic>
        <p:nvPicPr>
          <p:cNvPr id="10" name="Рисунок 9" descr="Доллар со сплошной заливкой">
            <a:extLst>
              <a:ext uri="{FF2B5EF4-FFF2-40B4-BE49-F238E27FC236}">
                <a16:creationId xmlns:a16="http://schemas.microsoft.com/office/drawing/2014/main" xmlns="" id="{B1147FE4-C42D-4100-8818-84433D9FD26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10200367" y="420801"/>
            <a:ext cx="914400" cy="914400"/>
          </a:xfrm>
          <a:prstGeom prst="rect">
            <a:avLst/>
          </a:prstGeom>
          <a:effectLst>
            <a:outerShdw blurRad="114300" dist="38100" dir="5400000" algn="t" rotWithShape="0">
              <a:prstClr val="black">
                <a:alpha val="82000"/>
              </a:prstClr>
            </a:outerShdw>
          </a:effectLst>
        </p:spPr>
      </p:pic>
      <p:pic>
        <p:nvPicPr>
          <p:cNvPr id="12" name="Рисунок 11" descr="Евро со сплошной заливкой">
            <a:extLst>
              <a:ext uri="{FF2B5EF4-FFF2-40B4-BE49-F238E27FC236}">
                <a16:creationId xmlns:a16="http://schemas.microsoft.com/office/drawing/2014/main" xmlns="" id="{23BAB04D-2558-4DD6-87C8-C8B8F6FED17B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10401300" y="5583046"/>
            <a:ext cx="914400" cy="914400"/>
          </a:xfrm>
          <a:prstGeom prst="rect">
            <a:avLst/>
          </a:prstGeom>
          <a:effectLst>
            <a:outerShdw blurRad="114300" dist="63500" dir="5400000" sx="101000" sy="101000" algn="t" rotWithShape="0">
              <a:prstClr val="black">
                <a:alpha val="85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39583742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AB987A18-424C-4140-BBEA-433FA50188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F6F4178E-52FB-429D-ABC4-03278404A52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1" y="4589465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F3F06F63-E9E4-4884-88F4-8FFE872A78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3DF494-F163-4AD9-9706-056EE0CA607C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07.01.2023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776DE338-9B6D-4327-AE73-6462F02A1B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928993F3-209B-4E3B-B7D8-8B78D02E25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5A7997-9F33-40A9-9A73-FB0B9CC0282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5672285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7EB2F739-29EC-481C-8493-A625D99447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C6EA5B38-A30A-4C3B-9C36-E992A90EFE2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A4810F21-8925-4CC3-88D0-6479091BB12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EFAB29CE-DEBE-44F2-BECA-C998D41AC3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3DF494-F163-4AD9-9706-056EE0CA607C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07.01.2023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CF4311E1-35C9-4C68-A73C-8AE4487B99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24C4A377-660C-49BB-89EE-EC7D64D442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5A7997-9F33-40A9-9A73-FB0B9CC0282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706324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F173B5A9-F709-4505-9F1B-8B6E93B191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7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F3B6C5AA-D438-47D9-854B-DFDB20ED563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4015DA76-B53A-430D-9E27-721060C8564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xmlns="" id="{EFFD333B-CE08-4664-A57E-ED35FF6AF9D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xmlns="" id="{6305583A-030A-4150-AFA7-A3EB1D82842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xmlns="" id="{7805E313-8B29-4B13-9284-214C76237F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3DF494-F163-4AD9-9706-056EE0CA607C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07.01.2023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xmlns="" id="{DCAE39DE-5E8E-4EF8-BF0D-6121F62148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xmlns="" id="{F292EEAF-6D20-4302-A5C5-B2B4FBB107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5A7997-9F33-40A9-9A73-FB0B9CC0282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490251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AC03F2C5-61CF-4413-AA31-4CB0EC5E64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>
                <a:solidFill>
                  <a:schemeClr val="accent1"/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6" name="Объект 2">
            <a:extLst>
              <a:ext uri="{FF2B5EF4-FFF2-40B4-BE49-F238E27FC236}">
                <a16:creationId xmlns:a16="http://schemas.microsoft.com/office/drawing/2014/main" xmlns="" id="{32F03864-ADC4-4F92-9BC9-E244754238D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  <a:lvl2pPr>
              <a:defRPr>
                <a:solidFill>
                  <a:schemeClr val="accent1"/>
                </a:solidFill>
              </a:defRPr>
            </a:lvl2pPr>
            <a:lvl3pPr>
              <a:defRPr>
                <a:solidFill>
                  <a:schemeClr val="accent1"/>
                </a:solidFill>
              </a:defRPr>
            </a:lvl3pPr>
            <a:lvl4pPr>
              <a:defRPr>
                <a:solidFill>
                  <a:schemeClr val="accent1"/>
                </a:solidFill>
              </a:defRPr>
            </a:lvl4pPr>
            <a:lvl5pPr>
              <a:defRPr>
                <a:solidFill>
                  <a:schemeClr val="accent1"/>
                </a:solidFill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7" name="Овал 10">
            <a:extLst>
              <a:ext uri="{FF2B5EF4-FFF2-40B4-BE49-F238E27FC236}">
                <a16:creationId xmlns:a16="http://schemas.microsoft.com/office/drawing/2014/main" xmlns="" id="{80D03198-0264-4BE2-92E4-BC57F506D99D}"/>
              </a:ext>
            </a:extLst>
          </p:cNvPr>
          <p:cNvSpPr/>
          <p:nvPr userDrawn="1"/>
        </p:nvSpPr>
        <p:spPr>
          <a:xfrm>
            <a:off x="9669426" y="5211764"/>
            <a:ext cx="2522575" cy="1606167"/>
          </a:xfrm>
          <a:custGeom>
            <a:avLst/>
            <a:gdLst>
              <a:gd name="connsiteX0" fmla="*/ 0 w 6531428"/>
              <a:gd name="connsiteY0" fmla="*/ 986971 h 1973942"/>
              <a:gd name="connsiteX1" fmla="*/ 3265714 w 6531428"/>
              <a:gd name="connsiteY1" fmla="*/ 0 h 1973942"/>
              <a:gd name="connsiteX2" fmla="*/ 6531428 w 6531428"/>
              <a:gd name="connsiteY2" fmla="*/ 986971 h 1973942"/>
              <a:gd name="connsiteX3" fmla="*/ 3265714 w 6531428"/>
              <a:gd name="connsiteY3" fmla="*/ 1973942 h 1973942"/>
              <a:gd name="connsiteX4" fmla="*/ 0 w 6531428"/>
              <a:gd name="connsiteY4" fmla="*/ 986971 h 1973942"/>
              <a:gd name="connsiteX0" fmla="*/ 0 w 6583817"/>
              <a:gd name="connsiteY0" fmla="*/ 1036858 h 2023829"/>
              <a:gd name="connsiteX1" fmla="*/ 3265714 w 6583817"/>
              <a:gd name="connsiteY1" fmla="*/ 49887 h 2023829"/>
              <a:gd name="connsiteX2" fmla="*/ 5138057 w 6583817"/>
              <a:gd name="connsiteY2" fmla="*/ 238572 h 2023829"/>
              <a:gd name="connsiteX3" fmla="*/ 6531428 w 6583817"/>
              <a:gd name="connsiteY3" fmla="*/ 1036858 h 2023829"/>
              <a:gd name="connsiteX4" fmla="*/ 3265714 w 6583817"/>
              <a:gd name="connsiteY4" fmla="*/ 2023829 h 2023829"/>
              <a:gd name="connsiteX5" fmla="*/ 0 w 6583817"/>
              <a:gd name="connsiteY5" fmla="*/ 1036858 h 2023829"/>
              <a:gd name="connsiteX0" fmla="*/ 87004 w 6670821"/>
              <a:gd name="connsiteY0" fmla="*/ 1036858 h 2023829"/>
              <a:gd name="connsiteX1" fmla="*/ 1146547 w 6670821"/>
              <a:gd name="connsiteY1" fmla="*/ 267602 h 2023829"/>
              <a:gd name="connsiteX2" fmla="*/ 3352718 w 6670821"/>
              <a:gd name="connsiteY2" fmla="*/ 49887 h 2023829"/>
              <a:gd name="connsiteX3" fmla="*/ 5225061 w 6670821"/>
              <a:gd name="connsiteY3" fmla="*/ 238572 h 2023829"/>
              <a:gd name="connsiteX4" fmla="*/ 6618432 w 6670821"/>
              <a:gd name="connsiteY4" fmla="*/ 1036858 h 2023829"/>
              <a:gd name="connsiteX5" fmla="*/ 3352718 w 6670821"/>
              <a:gd name="connsiteY5" fmla="*/ 2023829 h 2023829"/>
              <a:gd name="connsiteX6" fmla="*/ 87004 w 6670821"/>
              <a:gd name="connsiteY6" fmla="*/ 1036858 h 2023829"/>
              <a:gd name="connsiteX0" fmla="*/ 87004 w 8875308"/>
              <a:gd name="connsiteY0" fmla="*/ 1015551 h 2002522"/>
              <a:gd name="connsiteX1" fmla="*/ 1146547 w 8875308"/>
              <a:gd name="connsiteY1" fmla="*/ 246295 h 2002522"/>
              <a:gd name="connsiteX2" fmla="*/ 3352718 w 8875308"/>
              <a:gd name="connsiteY2" fmla="*/ 28580 h 2002522"/>
              <a:gd name="connsiteX3" fmla="*/ 8795576 w 8875308"/>
              <a:gd name="connsiteY3" fmla="*/ 797837 h 2002522"/>
              <a:gd name="connsiteX4" fmla="*/ 6618432 w 8875308"/>
              <a:gd name="connsiteY4" fmla="*/ 1015551 h 2002522"/>
              <a:gd name="connsiteX5" fmla="*/ 3352718 w 8875308"/>
              <a:gd name="connsiteY5" fmla="*/ 2002522 h 2002522"/>
              <a:gd name="connsiteX6" fmla="*/ 87004 w 8875308"/>
              <a:gd name="connsiteY6" fmla="*/ 1015551 h 2002522"/>
              <a:gd name="connsiteX0" fmla="*/ 87004 w 10749712"/>
              <a:gd name="connsiteY0" fmla="*/ 1015551 h 2649021"/>
              <a:gd name="connsiteX1" fmla="*/ 1146547 w 10749712"/>
              <a:gd name="connsiteY1" fmla="*/ 246295 h 2649021"/>
              <a:gd name="connsiteX2" fmla="*/ 3352718 w 10749712"/>
              <a:gd name="connsiteY2" fmla="*/ 28580 h 2649021"/>
              <a:gd name="connsiteX3" fmla="*/ 8795576 w 10749712"/>
              <a:gd name="connsiteY3" fmla="*/ 797837 h 2649021"/>
              <a:gd name="connsiteX4" fmla="*/ 10711461 w 10749712"/>
              <a:gd name="connsiteY4" fmla="*/ 2568580 h 2649021"/>
              <a:gd name="connsiteX5" fmla="*/ 3352718 w 10749712"/>
              <a:gd name="connsiteY5" fmla="*/ 2002522 h 2649021"/>
              <a:gd name="connsiteX6" fmla="*/ 87004 w 10749712"/>
              <a:gd name="connsiteY6" fmla="*/ 1015551 h 2649021"/>
              <a:gd name="connsiteX0" fmla="*/ 87004 w 10746300"/>
              <a:gd name="connsiteY0" fmla="*/ 1042421 h 2675891"/>
              <a:gd name="connsiteX1" fmla="*/ 1146547 w 10746300"/>
              <a:gd name="connsiteY1" fmla="*/ 273165 h 2675891"/>
              <a:gd name="connsiteX2" fmla="*/ 3352718 w 10746300"/>
              <a:gd name="connsiteY2" fmla="*/ 55450 h 2675891"/>
              <a:gd name="connsiteX3" fmla="*/ 8606890 w 10746300"/>
              <a:gd name="connsiteY3" fmla="*/ 1216593 h 2675891"/>
              <a:gd name="connsiteX4" fmla="*/ 10711461 w 10746300"/>
              <a:gd name="connsiteY4" fmla="*/ 2595450 h 2675891"/>
              <a:gd name="connsiteX5" fmla="*/ 3352718 w 10746300"/>
              <a:gd name="connsiteY5" fmla="*/ 2029392 h 2675891"/>
              <a:gd name="connsiteX6" fmla="*/ 87004 w 10746300"/>
              <a:gd name="connsiteY6" fmla="*/ 1042421 h 2675891"/>
              <a:gd name="connsiteX0" fmla="*/ 87004 w 11635763"/>
              <a:gd name="connsiteY0" fmla="*/ 1042421 h 2430077"/>
              <a:gd name="connsiteX1" fmla="*/ 1146547 w 11635763"/>
              <a:gd name="connsiteY1" fmla="*/ 273165 h 2430077"/>
              <a:gd name="connsiteX2" fmla="*/ 3352718 w 11635763"/>
              <a:gd name="connsiteY2" fmla="*/ 55450 h 2430077"/>
              <a:gd name="connsiteX3" fmla="*/ 8606890 w 11635763"/>
              <a:gd name="connsiteY3" fmla="*/ 1216593 h 2430077"/>
              <a:gd name="connsiteX4" fmla="*/ 11611347 w 11635763"/>
              <a:gd name="connsiteY4" fmla="*/ 2319678 h 2430077"/>
              <a:gd name="connsiteX5" fmla="*/ 3352718 w 11635763"/>
              <a:gd name="connsiteY5" fmla="*/ 2029392 h 2430077"/>
              <a:gd name="connsiteX6" fmla="*/ 87004 w 11635763"/>
              <a:gd name="connsiteY6" fmla="*/ 1042421 h 2430077"/>
              <a:gd name="connsiteX0" fmla="*/ 52390 w 11601149"/>
              <a:gd name="connsiteY0" fmla="*/ 991845 h 2379501"/>
              <a:gd name="connsiteX1" fmla="*/ 1445761 w 11601149"/>
              <a:gd name="connsiteY1" fmla="*/ 759618 h 2379501"/>
              <a:gd name="connsiteX2" fmla="*/ 3318104 w 11601149"/>
              <a:gd name="connsiteY2" fmla="*/ 4874 h 2379501"/>
              <a:gd name="connsiteX3" fmla="*/ 8572276 w 11601149"/>
              <a:gd name="connsiteY3" fmla="*/ 1166017 h 2379501"/>
              <a:gd name="connsiteX4" fmla="*/ 11576733 w 11601149"/>
              <a:gd name="connsiteY4" fmla="*/ 2269102 h 2379501"/>
              <a:gd name="connsiteX5" fmla="*/ 3318104 w 11601149"/>
              <a:gd name="connsiteY5" fmla="*/ 1978816 h 2379501"/>
              <a:gd name="connsiteX6" fmla="*/ 52390 w 11601149"/>
              <a:gd name="connsiteY6" fmla="*/ 991845 h 2379501"/>
              <a:gd name="connsiteX0" fmla="*/ 29383 w 12681228"/>
              <a:gd name="connsiteY0" fmla="*/ 1964302 h 2358409"/>
              <a:gd name="connsiteX1" fmla="*/ 2525840 w 12681228"/>
              <a:gd name="connsiteY1" fmla="*/ 759618 h 2358409"/>
              <a:gd name="connsiteX2" fmla="*/ 4398183 w 12681228"/>
              <a:gd name="connsiteY2" fmla="*/ 4874 h 2358409"/>
              <a:gd name="connsiteX3" fmla="*/ 9652355 w 12681228"/>
              <a:gd name="connsiteY3" fmla="*/ 1166017 h 2358409"/>
              <a:gd name="connsiteX4" fmla="*/ 12656812 w 12681228"/>
              <a:gd name="connsiteY4" fmla="*/ 2269102 h 2358409"/>
              <a:gd name="connsiteX5" fmla="*/ 4398183 w 12681228"/>
              <a:gd name="connsiteY5" fmla="*/ 1978816 h 2358409"/>
              <a:gd name="connsiteX6" fmla="*/ 29383 w 12681228"/>
              <a:gd name="connsiteY6" fmla="*/ 1964302 h 2358409"/>
              <a:gd name="connsiteX0" fmla="*/ 29383 w 12681228"/>
              <a:gd name="connsiteY0" fmla="*/ 1228203 h 1622310"/>
              <a:gd name="connsiteX1" fmla="*/ 2525840 w 12681228"/>
              <a:gd name="connsiteY1" fmla="*/ 23519 h 1622310"/>
              <a:gd name="connsiteX2" fmla="*/ 5718983 w 12681228"/>
              <a:gd name="connsiteY2" fmla="*/ 676660 h 1622310"/>
              <a:gd name="connsiteX3" fmla="*/ 9652355 w 12681228"/>
              <a:gd name="connsiteY3" fmla="*/ 429918 h 1622310"/>
              <a:gd name="connsiteX4" fmla="*/ 12656812 w 12681228"/>
              <a:gd name="connsiteY4" fmla="*/ 1533003 h 1622310"/>
              <a:gd name="connsiteX5" fmla="*/ 4398183 w 12681228"/>
              <a:gd name="connsiteY5" fmla="*/ 1242717 h 1622310"/>
              <a:gd name="connsiteX6" fmla="*/ 29383 w 12681228"/>
              <a:gd name="connsiteY6" fmla="*/ 1228203 h 1622310"/>
              <a:gd name="connsiteX0" fmla="*/ 29383 w 12682468"/>
              <a:gd name="connsiteY0" fmla="*/ 1229191 h 1623298"/>
              <a:gd name="connsiteX1" fmla="*/ 2525840 w 12682468"/>
              <a:gd name="connsiteY1" fmla="*/ 24507 h 1623298"/>
              <a:gd name="connsiteX2" fmla="*/ 5718983 w 12682468"/>
              <a:gd name="connsiteY2" fmla="*/ 677648 h 1623298"/>
              <a:gd name="connsiteX3" fmla="*/ 9797498 w 12682468"/>
              <a:gd name="connsiteY3" fmla="*/ 648620 h 1623298"/>
              <a:gd name="connsiteX4" fmla="*/ 12656812 w 12682468"/>
              <a:gd name="connsiteY4" fmla="*/ 1533991 h 1623298"/>
              <a:gd name="connsiteX5" fmla="*/ 4398183 w 12682468"/>
              <a:gd name="connsiteY5" fmla="*/ 1243705 h 1623298"/>
              <a:gd name="connsiteX6" fmla="*/ 29383 w 12682468"/>
              <a:gd name="connsiteY6" fmla="*/ 1229191 h 1623298"/>
              <a:gd name="connsiteX0" fmla="*/ 29383 w 12682468"/>
              <a:gd name="connsiteY0" fmla="*/ 1229191 h 1623298"/>
              <a:gd name="connsiteX1" fmla="*/ 2525840 w 12682468"/>
              <a:gd name="connsiteY1" fmla="*/ 24507 h 1623298"/>
              <a:gd name="connsiteX2" fmla="*/ 5718983 w 12682468"/>
              <a:gd name="connsiteY2" fmla="*/ 677648 h 1623298"/>
              <a:gd name="connsiteX3" fmla="*/ 9797498 w 12682468"/>
              <a:gd name="connsiteY3" fmla="*/ 648620 h 1623298"/>
              <a:gd name="connsiteX4" fmla="*/ 12656812 w 12682468"/>
              <a:gd name="connsiteY4" fmla="*/ 1533991 h 1623298"/>
              <a:gd name="connsiteX5" fmla="*/ 4398183 w 12682468"/>
              <a:gd name="connsiteY5" fmla="*/ 1243705 h 1623298"/>
              <a:gd name="connsiteX6" fmla="*/ 29383 w 12682468"/>
              <a:gd name="connsiteY6" fmla="*/ 1229191 h 1623298"/>
              <a:gd name="connsiteX0" fmla="*/ 29383 w 12682468"/>
              <a:gd name="connsiteY0" fmla="*/ 1229191 h 1623298"/>
              <a:gd name="connsiteX1" fmla="*/ 2525840 w 12682468"/>
              <a:gd name="connsiteY1" fmla="*/ 24507 h 1623298"/>
              <a:gd name="connsiteX2" fmla="*/ 5718983 w 12682468"/>
              <a:gd name="connsiteY2" fmla="*/ 677648 h 1623298"/>
              <a:gd name="connsiteX3" fmla="*/ 9797498 w 12682468"/>
              <a:gd name="connsiteY3" fmla="*/ 648620 h 1623298"/>
              <a:gd name="connsiteX4" fmla="*/ 12656812 w 12682468"/>
              <a:gd name="connsiteY4" fmla="*/ 1533991 h 1623298"/>
              <a:gd name="connsiteX5" fmla="*/ 4398183 w 12682468"/>
              <a:gd name="connsiteY5" fmla="*/ 1243705 h 1623298"/>
              <a:gd name="connsiteX6" fmla="*/ 29383 w 12682468"/>
              <a:gd name="connsiteY6" fmla="*/ 1229191 h 1623298"/>
              <a:gd name="connsiteX0" fmla="*/ 29383 w 12682468"/>
              <a:gd name="connsiteY0" fmla="*/ 1229191 h 1623298"/>
              <a:gd name="connsiteX1" fmla="*/ 2525840 w 12682468"/>
              <a:gd name="connsiteY1" fmla="*/ 24507 h 1623298"/>
              <a:gd name="connsiteX2" fmla="*/ 5718983 w 12682468"/>
              <a:gd name="connsiteY2" fmla="*/ 677648 h 1623298"/>
              <a:gd name="connsiteX3" fmla="*/ 9797498 w 12682468"/>
              <a:gd name="connsiteY3" fmla="*/ 648620 h 1623298"/>
              <a:gd name="connsiteX4" fmla="*/ 12656812 w 12682468"/>
              <a:gd name="connsiteY4" fmla="*/ 1533991 h 1623298"/>
              <a:gd name="connsiteX5" fmla="*/ 4398183 w 12682468"/>
              <a:gd name="connsiteY5" fmla="*/ 1243705 h 1623298"/>
              <a:gd name="connsiteX6" fmla="*/ 29383 w 12682468"/>
              <a:gd name="connsiteY6" fmla="*/ 1229191 h 1623298"/>
              <a:gd name="connsiteX0" fmla="*/ 46705 w 12699790"/>
              <a:gd name="connsiteY0" fmla="*/ 1032301 h 1426408"/>
              <a:gd name="connsiteX1" fmla="*/ 2180305 w 12699790"/>
              <a:gd name="connsiteY1" fmla="*/ 30817 h 1426408"/>
              <a:gd name="connsiteX2" fmla="*/ 5736305 w 12699790"/>
              <a:gd name="connsiteY2" fmla="*/ 480758 h 1426408"/>
              <a:gd name="connsiteX3" fmla="*/ 9814820 w 12699790"/>
              <a:gd name="connsiteY3" fmla="*/ 451730 h 1426408"/>
              <a:gd name="connsiteX4" fmla="*/ 12674134 w 12699790"/>
              <a:gd name="connsiteY4" fmla="*/ 1337101 h 1426408"/>
              <a:gd name="connsiteX5" fmla="*/ 4415505 w 12699790"/>
              <a:gd name="connsiteY5" fmla="*/ 1046815 h 1426408"/>
              <a:gd name="connsiteX6" fmla="*/ 46705 w 12699790"/>
              <a:gd name="connsiteY6" fmla="*/ 1032301 h 1426408"/>
              <a:gd name="connsiteX0" fmla="*/ 387846 w 13104827"/>
              <a:gd name="connsiteY0" fmla="*/ 1032301 h 2413473"/>
              <a:gd name="connsiteX1" fmla="*/ 2521446 w 13104827"/>
              <a:gd name="connsiteY1" fmla="*/ 30817 h 2413473"/>
              <a:gd name="connsiteX2" fmla="*/ 6077446 w 13104827"/>
              <a:gd name="connsiteY2" fmla="*/ 480758 h 2413473"/>
              <a:gd name="connsiteX3" fmla="*/ 10155961 w 13104827"/>
              <a:gd name="connsiteY3" fmla="*/ 451730 h 2413473"/>
              <a:gd name="connsiteX4" fmla="*/ 13015275 w 13104827"/>
              <a:gd name="connsiteY4" fmla="*/ 1337101 h 2413473"/>
              <a:gd name="connsiteX5" fmla="*/ 11215503 w 13104827"/>
              <a:gd name="connsiteY5" fmla="*/ 2411157 h 2413473"/>
              <a:gd name="connsiteX6" fmla="*/ 387846 w 13104827"/>
              <a:gd name="connsiteY6" fmla="*/ 1032301 h 2413473"/>
              <a:gd name="connsiteX0" fmla="*/ 463794 w 13180775"/>
              <a:gd name="connsiteY0" fmla="*/ 1003397 h 2384569"/>
              <a:gd name="connsiteX1" fmla="*/ 2597394 w 13180775"/>
              <a:gd name="connsiteY1" fmla="*/ 1913 h 2384569"/>
              <a:gd name="connsiteX2" fmla="*/ 8199908 w 13180775"/>
              <a:gd name="connsiteY2" fmla="*/ 742139 h 2384569"/>
              <a:gd name="connsiteX3" fmla="*/ 10231909 w 13180775"/>
              <a:gd name="connsiteY3" fmla="*/ 422826 h 2384569"/>
              <a:gd name="connsiteX4" fmla="*/ 13091223 w 13180775"/>
              <a:gd name="connsiteY4" fmla="*/ 1308197 h 2384569"/>
              <a:gd name="connsiteX5" fmla="*/ 11291451 w 13180775"/>
              <a:gd name="connsiteY5" fmla="*/ 2382253 h 2384569"/>
              <a:gd name="connsiteX6" fmla="*/ 463794 w 13180775"/>
              <a:gd name="connsiteY6" fmla="*/ 1003397 h 2384569"/>
              <a:gd name="connsiteX0" fmla="*/ 41439 w 12758420"/>
              <a:gd name="connsiteY0" fmla="*/ 612625 h 1993797"/>
              <a:gd name="connsiteX1" fmla="*/ 7167953 w 12758420"/>
              <a:gd name="connsiteY1" fmla="*/ 1817313 h 1993797"/>
              <a:gd name="connsiteX2" fmla="*/ 7777553 w 12758420"/>
              <a:gd name="connsiteY2" fmla="*/ 351367 h 1993797"/>
              <a:gd name="connsiteX3" fmla="*/ 9809554 w 12758420"/>
              <a:gd name="connsiteY3" fmla="*/ 32054 h 1993797"/>
              <a:gd name="connsiteX4" fmla="*/ 12668868 w 12758420"/>
              <a:gd name="connsiteY4" fmla="*/ 917425 h 1993797"/>
              <a:gd name="connsiteX5" fmla="*/ 10869096 w 12758420"/>
              <a:gd name="connsiteY5" fmla="*/ 1991481 h 1993797"/>
              <a:gd name="connsiteX6" fmla="*/ 41439 w 12758420"/>
              <a:gd name="connsiteY6" fmla="*/ 612625 h 1993797"/>
              <a:gd name="connsiteX0" fmla="*/ 1824082 w 5569992"/>
              <a:gd name="connsiteY0" fmla="*/ 2267253 h 2272975"/>
              <a:gd name="connsiteX1" fmla="*/ 53339 w 5569992"/>
              <a:gd name="connsiteY1" fmla="*/ 1817313 h 2272975"/>
              <a:gd name="connsiteX2" fmla="*/ 662939 w 5569992"/>
              <a:gd name="connsiteY2" fmla="*/ 351367 h 2272975"/>
              <a:gd name="connsiteX3" fmla="*/ 2694940 w 5569992"/>
              <a:gd name="connsiteY3" fmla="*/ 32054 h 2272975"/>
              <a:gd name="connsiteX4" fmla="*/ 5554254 w 5569992"/>
              <a:gd name="connsiteY4" fmla="*/ 917425 h 2272975"/>
              <a:gd name="connsiteX5" fmla="*/ 3754482 w 5569992"/>
              <a:gd name="connsiteY5" fmla="*/ 1991481 h 2272975"/>
              <a:gd name="connsiteX6" fmla="*/ 1824082 w 5569992"/>
              <a:gd name="connsiteY6" fmla="*/ 2267253 h 2272975"/>
              <a:gd name="connsiteX0" fmla="*/ 1824082 w 3945162"/>
              <a:gd name="connsiteY0" fmla="*/ 2262360 h 2268664"/>
              <a:gd name="connsiteX1" fmla="*/ 53339 w 3945162"/>
              <a:gd name="connsiteY1" fmla="*/ 1812420 h 2268664"/>
              <a:gd name="connsiteX2" fmla="*/ 662939 w 3945162"/>
              <a:gd name="connsiteY2" fmla="*/ 346474 h 2268664"/>
              <a:gd name="connsiteX3" fmla="*/ 2694940 w 3945162"/>
              <a:gd name="connsiteY3" fmla="*/ 27161 h 2268664"/>
              <a:gd name="connsiteX4" fmla="*/ 3754483 w 3945162"/>
              <a:gd name="connsiteY4" fmla="*/ 839961 h 2268664"/>
              <a:gd name="connsiteX5" fmla="*/ 3754482 w 3945162"/>
              <a:gd name="connsiteY5" fmla="*/ 1986588 h 2268664"/>
              <a:gd name="connsiteX6" fmla="*/ 1824082 w 3945162"/>
              <a:gd name="connsiteY6" fmla="*/ 2262360 h 2268664"/>
              <a:gd name="connsiteX0" fmla="*/ 1824082 w 4016541"/>
              <a:gd name="connsiteY0" fmla="*/ 2262360 h 2264816"/>
              <a:gd name="connsiteX1" fmla="*/ 53339 w 4016541"/>
              <a:gd name="connsiteY1" fmla="*/ 1812420 h 2264816"/>
              <a:gd name="connsiteX2" fmla="*/ 662939 w 4016541"/>
              <a:gd name="connsiteY2" fmla="*/ 346474 h 2264816"/>
              <a:gd name="connsiteX3" fmla="*/ 2694940 w 4016541"/>
              <a:gd name="connsiteY3" fmla="*/ 27161 h 2264816"/>
              <a:gd name="connsiteX4" fmla="*/ 3754483 w 4016541"/>
              <a:gd name="connsiteY4" fmla="*/ 839961 h 2264816"/>
              <a:gd name="connsiteX5" fmla="*/ 3856082 w 4016541"/>
              <a:gd name="connsiteY5" fmla="*/ 1667274 h 2264816"/>
              <a:gd name="connsiteX6" fmla="*/ 1824082 w 4016541"/>
              <a:gd name="connsiteY6" fmla="*/ 2262360 h 2264816"/>
              <a:gd name="connsiteX0" fmla="*/ 1835134 w 4027593"/>
              <a:gd name="connsiteY0" fmla="*/ 2668373 h 2670829"/>
              <a:gd name="connsiteX1" fmla="*/ 64391 w 4027593"/>
              <a:gd name="connsiteY1" fmla="*/ 2218433 h 2670829"/>
              <a:gd name="connsiteX2" fmla="*/ 673991 w 4027593"/>
              <a:gd name="connsiteY2" fmla="*/ 752487 h 2670829"/>
              <a:gd name="connsiteX3" fmla="*/ 3358837 w 4027593"/>
              <a:gd name="connsiteY3" fmla="*/ 9708 h 2670829"/>
              <a:gd name="connsiteX4" fmla="*/ 3765535 w 4027593"/>
              <a:gd name="connsiteY4" fmla="*/ 1245974 h 2670829"/>
              <a:gd name="connsiteX5" fmla="*/ 3867134 w 4027593"/>
              <a:gd name="connsiteY5" fmla="*/ 2073287 h 2670829"/>
              <a:gd name="connsiteX6" fmla="*/ 1835134 w 4027593"/>
              <a:gd name="connsiteY6" fmla="*/ 2668373 h 2670829"/>
              <a:gd name="connsiteX0" fmla="*/ 1835134 w 4909037"/>
              <a:gd name="connsiteY0" fmla="*/ 2668375 h 2877367"/>
              <a:gd name="connsiteX1" fmla="*/ 64391 w 4909037"/>
              <a:gd name="connsiteY1" fmla="*/ 2218435 h 2877367"/>
              <a:gd name="connsiteX2" fmla="*/ 673991 w 4909037"/>
              <a:gd name="connsiteY2" fmla="*/ 752489 h 2877367"/>
              <a:gd name="connsiteX3" fmla="*/ 3358837 w 4909037"/>
              <a:gd name="connsiteY3" fmla="*/ 9710 h 2877367"/>
              <a:gd name="connsiteX4" fmla="*/ 3765535 w 4909037"/>
              <a:gd name="connsiteY4" fmla="*/ 1245976 h 2877367"/>
              <a:gd name="connsiteX5" fmla="*/ 4855224 w 4909037"/>
              <a:gd name="connsiteY5" fmla="*/ 2779069 h 2877367"/>
              <a:gd name="connsiteX6" fmla="*/ 1835134 w 4909037"/>
              <a:gd name="connsiteY6" fmla="*/ 2668375 h 2877367"/>
              <a:gd name="connsiteX0" fmla="*/ 1835134 w 4957386"/>
              <a:gd name="connsiteY0" fmla="*/ 2668375 h 3060296"/>
              <a:gd name="connsiteX1" fmla="*/ 64391 w 4957386"/>
              <a:gd name="connsiteY1" fmla="*/ 2218435 h 3060296"/>
              <a:gd name="connsiteX2" fmla="*/ 673991 w 4957386"/>
              <a:gd name="connsiteY2" fmla="*/ 752489 h 3060296"/>
              <a:gd name="connsiteX3" fmla="*/ 3358837 w 4957386"/>
              <a:gd name="connsiteY3" fmla="*/ 9710 h 3060296"/>
              <a:gd name="connsiteX4" fmla="*/ 3765535 w 4957386"/>
              <a:gd name="connsiteY4" fmla="*/ 1245976 h 3060296"/>
              <a:gd name="connsiteX5" fmla="*/ 4855224 w 4957386"/>
              <a:gd name="connsiteY5" fmla="*/ 2779069 h 3060296"/>
              <a:gd name="connsiteX6" fmla="*/ 863866 w 4957386"/>
              <a:gd name="connsiteY6" fmla="*/ 3052687 h 3060296"/>
              <a:gd name="connsiteX7" fmla="*/ 1835134 w 4957386"/>
              <a:gd name="connsiteY7" fmla="*/ 2668375 h 3060296"/>
              <a:gd name="connsiteX0" fmla="*/ 90983 w 4977684"/>
              <a:gd name="connsiteY0" fmla="*/ 2756598 h 3060296"/>
              <a:gd name="connsiteX1" fmla="*/ 84688 w 4977684"/>
              <a:gd name="connsiteY1" fmla="*/ 2218435 h 3060296"/>
              <a:gd name="connsiteX2" fmla="*/ 694288 w 4977684"/>
              <a:gd name="connsiteY2" fmla="*/ 752489 h 3060296"/>
              <a:gd name="connsiteX3" fmla="*/ 3379134 w 4977684"/>
              <a:gd name="connsiteY3" fmla="*/ 9710 h 3060296"/>
              <a:gd name="connsiteX4" fmla="*/ 3785832 w 4977684"/>
              <a:gd name="connsiteY4" fmla="*/ 1245976 h 3060296"/>
              <a:gd name="connsiteX5" fmla="*/ 4875521 w 4977684"/>
              <a:gd name="connsiteY5" fmla="*/ 2779069 h 3060296"/>
              <a:gd name="connsiteX6" fmla="*/ 884163 w 4977684"/>
              <a:gd name="connsiteY6" fmla="*/ 3052687 h 3060296"/>
              <a:gd name="connsiteX7" fmla="*/ 90983 w 4977684"/>
              <a:gd name="connsiteY7" fmla="*/ 2756598 h 3060296"/>
              <a:gd name="connsiteX0" fmla="*/ 90983 w 5250734"/>
              <a:gd name="connsiteY0" fmla="*/ 2746890 h 3065706"/>
              <a:gd name="connsiteX1" fmla="*/ 84688 w 5250734"/>
              <a:gd name="connsiteY1" fmla="*/ 2208727 h 3065706"/>
              <a:gd name="connsiteX2" fmla="*/ 694288 w 5250734"/>
              <a:gd name="connsiteY2" fmla="*/ 742781 h 3065706"/>
              <a:gd name="connsiteX3" fmla="*/ 3379134 w 5250734"/>
              <a:gd name="connsiteY3" fmla="*/ 2 h 3065706"/>
              <a:gd name="connsiteX4" fmla="*/ 4950368 w 5250734"/>
              <a:gd name="connsiteY4" fmla="*/ 742223 h 3065706"/>
              <a:gd name="connsiteX5" fmla="*/ 4875521 w 5250734"/>
              <a:gd name="connsiteY5" fmla="*/ 2769361 h 3065706"/>
              <a:gd name="connsiteX6" fmla="*/ 884163 w 5250734"/>
              <a:gd name="connsiteY6" fmla="*/ 3042979 h 3065706"/>
              <a:gd name="connsiteX7" fmla="*/ 90983 w 5250734"/>
              <a:gd name="connsiteY7" fmla="*/ 2746890 h 3065706"/>
              <a:gd name="connsiteX0" fmla="*/ 114524 w 5274277"/>
              <a:gd name="connsiteY0" fmla="*/ 3005381 h 3324197"/>
              <a:gd name="connsiteX1" fmla="*/ 108229 w 5274277"/>
              <a:gd name="connsiteY1" fmla="*/ 2467218 h 3324197"/>
              <a:gd name="connsiteX2" fmla="*/ 1088362 w 5274277"/>
              <a:gd name="connsiteY2" fmla="*/ 171983 h 3324197"/>
              <a:gd name="connsiteX3" fmla="*/ 3402675 w 5274277"/>
              <a:gd name="connsiteY3" fmla="*/ 258493 h 3324197"/>
              <a:gd name="connsiteX4" fmla="*/ 4973909 w 5274277"/>
              <a:gd name="connsiteY4" fmla="*/ 1000714 h 3324197"/>
              <a:gd name="connsiteX5" fmla="*/ 4899062 w 5274277"/>
              <a:gd name="connsiteY5" fmla="*/ 3027852 h 3324197"/>
              <a:gd name="connsiteX6" fmla="*/ 907704 w 5274277"/>
              <a:gd name="connsiteY6" fmla="*/ 3301470 h 3324197"/>
              <a:gd name="connsiteX7" fmla="*/ 114524 w 5274277"/>
              <a:gd name="connsiteY7" fmla="*/ 3005381 h 3324197"/>
              <a:gd name="connsiteX0" fmla="*/ 106288 w 5283683"/>
              <a:gd name="connsiteY0" fmla="*/ 3164182 h 3324199"/>
              <a:gd name="connsiteX1" fmla="*/ 117637 w 5283683"/>
              <a:gd name="connsiteY1" fmla="*/ 2467220 h 3324199"/>
              <a:gd name="connsiteX2" fmla="*/ 1097770 w 5283683"/>
              <a:gd name="connsiteY2" fmla="*/ 171985 h 3324199"/>
              <a:gd name="connsiteX3" fmla="*/ 3412083 w 5283683"/>
              <a:gd name="connsiteY3" fmla="*/ 258495 h 3324199"/>
              <a:gd name="connsiteX4" fmla="*/ 4983317 w 5283683"/>
              <a:gd name="connsiteY4" fmla="*/ 1000716 h 3324199"/>
              <a:gd name="connsiteX5" fmla="*/ 4908470 w 5283683"/>
              <a:gd name="connsiteY5" fmla="*/ 3027854 h 3324199"/>
              <a:gd name="connsiteX6" fmla="*/ 917112 w 5283683"/>
              <a:gd name="connsiteY6" fmla="*/ 3301472 h 3324199"/>
              <a:gd name="connsiteX7" fmla="*/ 106288 w 5283683"/>
              <a:gd name="connsiteY7" fmla="*/ 3164182 h 3324199"/>
              <a:gd name="connsiteX0" fmla="*/ 202241 w 5220839"/>
              <a:gd name="connsiteY0" fmla="*/ 3111248 h 3324199"/>
              <a:gd name="connsiteX1" fmla="*/ 54791 w 5220839"/>
              <a:gd name="connsiteY1" fmla="*/ 2467220 h 3324199"/>
              <a:gd name="connsiteX2" fmla="*/ 1034924 w 5220839"/>
              <a:gd name="connsiteY2" fmla="*/ 171985 h 3324199"/>
              <a:gd name="connsiteX3" fmla="*/ 3349237 w 5220839"/>
              <a:gd name="connsiteY3" fmla="*/ 258495 h 3324199"/>
              <a:gd name="connsiteX4" fmla="*/ 4920471 w 5220839"/>
              <a:gd name="connsiteY4" fmla="*/ 1000716 h 3324199"/>
              <a:gd name="connsiteX5" fmla="*/ 4845624 w 5220839"/>
              <a:gd name="connsiteY5" fmla="*/ 3027854 h 3324199"/>
              <a:gd name="connsiteX6" fmla="*/ 854266 w 5220839"/>
              <a:gd name="connsiteY6" fmla="*/ 3301472 h 3324199"/>
              <a:gd name="connsiteX7" fmla="*/ 202241 w 5220839"/>
              <a:gd name="connsiteY7" fmla="*/ 3111248 h 33241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220839" h="3324199">
                <a:moveTo>
                  <a:pt x="202241" y="3111248"/>
                </a:moveTo>
                <a:cubicBezTo>
                  <a:pt x="68995" y="2972206"/>
                  <a:pt x="-83989" y="2957097"/>
                  <a:pt x="54791" y="2467220"/>
                </a:cubicBezTo>
                <a:cubicBezTo>
                  <a:pt x="193571" y="1977343"/>
                  <a:pt x="485850" y="540106"/>
                  <a:pt x="1034924" y="171985"/>
                </a:cubicBezTo>
                <a:cubicBezTo>
                  <a:pt x="1583998" y="-196136"/>
                  <a:pt x="2701646" y="120373"/>
                  <a:pt x="3349237" y="258495"/>
                </a:cubicBezTo>
                <a:cubicBezTo>
                  <a:pt x="3996828" y="396617"/>
                  <a:pt x="4726947" y="727364"/>
                  <a:pt x="4920471" y="1000716"/>
                </a:cubicBezTo>
                <a:cubicBezTo>
                  <a:pt x="5113995" y="1274068"/>
                  <a:pt x="5523325" y="2644395"/>
                  <a:pt x="4845624" y="3027854"/>
                </a:cubicBezTo>
                <a:cubicBezTo>
                  <a:pt x="4167923" y="3411313"/>
                  <a:pt x="1357614" y="3319921"/>
                  <a:pt x="854266" y="3301472"/>
                </a:cubicBezTo>
                <a:cubicBezTo>
                  <a:pt x="350918" y="3283023"/>
                  <a:pt x="335487" y="3250290"/>
                  <a:pt x="202241" y="3111248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Овал 10">
            <a:extLst>
              <a:ext uri="{FF2B5EF4-FFF2-40B4-BE49-F238E27FC236}">
                <a16:creationId xmlns:a16="http://schemas.microsoft.com/office/drawing/2014/main" xmlns="" id="{7947D24E-4337-47CF-B5B2-393CAB249D86}"/>
              </a:ext>
            </a:extLst>
          </p:cNvPr>
          <p:cNvSpPr/>
          <p:nvPr userDrawn="1"/>
        </p:nvSpPr>
        <p:spPr>
          <a:xfrm>
            <a:off x="9562981" y="40073"/>
            <a:ext cx="2629020" cy="1606167"/>
          </a:xfrm>
          <a:custGeom>
            <a:avLst/>
            <a:gdLst>
              <a:gd name="connsiteX0" fmla="*/ 0 w 6531428"/>
              <a:gd name="connsiteY0" fmla="*/ 986971 h 1973942"/>
              <a:gd name="connsiteX1" fmla="*/ 3265714 w 6531428"/>
              <a:gd name="connsiteY1" fmla="*/ 0 h 1973942"/>
              <a:gd name="connsiteX2" fmla="*/ 6531428 w 6531428"/>
              <a:gd name="connsiteY2" fmla="*/ 986971 h 1973942"/>
              <a:gd name="connsiteX3" fmla="*/ 3265714 w 6531428"/>
              <a:gd name="connsiteY3" fmla="*/ 1973942 h 1973942"/>
              <a:gd name="connsiteX4" fmla="*/ 0 w 6531428"/>
              <a:gd name="connsiteY4" fmla="*/ 986971 h 1973942"/>
              <a:gd name="connsiteX0" fmla="*/ 0 w 6583817"/>
              <a:gd name="connsiteY0" fmla="*/ 1036858 h 2023829"/>
              <a:gd name="connsiteX1" fmla="*/ 3265714 w 6583817"/>
              <a:gd name="connsiteY1" fmla="*/ 49887 h 2023829"/>
              <a:gd name="connsiteX2" fmla="*/ 5138057 w 6583817"/>
              <a:gd name="connsiteY2" fmla="*/ 238572 h 2023829"/>
              <a:gd name="connsiteX3" fmla="*/ 6531428 w 6583817"/>
              <a:gd name="connsiteY3" fmla="*/ 1036858 h 2023829"/>
              <a:gd name="connsiteX4" fmla="*/ 3265714 w 6583817"/>
              <a:gd name="connsiteY4" fmla="*/ 2023829 h 2023829"/>
              <a:gd name="connsiteX5" fmla="*/ 0 w 6583817"/>
              <a:gd name="connsiteY5" fmla="*/ 1036858 h 2023829"/>
              <a:gd name="connsiteX0" fmla="*/ 87004 w 6670821"/>
              <a:gd name="connsiteY0" fmla="*/ 1036858 h 2023829"/>
              <a:gd name="connsiteX1" fmla="*/ 1146547 w 6670821"/>
              <a:gd name="connsiteY1" fmla="*/ 267602 h 2023829"/>
              <a:gd name="connsiteX2" fmla="*/ 3352718 w 6670821"/>
              <a:gd name="connsiteY2" fmla="*/ 49887 h 2023829"/>
              <a:gd name="connsiteX3" fmla="*/ 5225061 w 6670821"/>
              <a:gd name="connsiteY3" fmla="*/ 238572 h 2023829"/>
              <a:gd name="connsiteX4" fmla="*/ 6618432 w 6670821"/>
              <a:gd name="connsiteY4" fmla="*/ 1036858 h 2023829"/>
              <a:gd name="connsiteX5" fmla="*/ 3352718 w 6670821"/>
              <a:gd name="connsiteY5" fmla="*/ 2023829 h 2023829"/>
              <a:gd name="connsiteX6" fmla="*/ 87004 w 6670821"/>
              <a:gd name="connsiteY6" fmla="*/ 1036858 h 2023829"/>
              <a:gd name="connsiteX0" fmla="*/ 87004 w 8875308"/>
              <a:gd name="connsiteY0" fmla="*/ 1015551 h 2002522"/>
              <a:gd name="connsiteX1" fmla="*/ 1146547 w 8875308"/>
              <a:gd name="connsiteY1" fmla="*/ 246295 h 2002522"/>
              <a:gd name="connsiteX2" fmla="*/ 3352718 w 8875308"/>
              <a:gd name="connsiteY2" fmla="*/ 28580 h 2002522"/>
              <a:gd name="connsiteX3" fmla="*/ 8795576 w 8875308"/>
              <a:gd name="connsiteY3" fmla="*/ 797837 h 2002522"/>
              <a:gd name="connsiteX4" fmla="*/ 6618432 w 8875308"/>
              <a:gd name="connsiteY4" fmla="*/ 1015551 h 2002522"/>
              <a:gd name="connsiteX5" fmla="*/ 3352718 w 8875308"/>
              <a:gd name="connsiteY5" fmla="*/ 2002522 h 2002522"/>
              <a:gd name="connsiteX6" fmla="*/ 87004 w 8875308"/>
              <a:gd name="connsiteY6" fmla="*/ 1015551 h 2002522"/>
              <a:gd name="connsiteX0" fmla="*/ 87004 w 10749712"/>
              <a:gd name="connsiteY0" fmla="*/ 1015551 h 2649021"/>
              <a:gd name="connsiteX1" fmla="*/ 1146547 w 10749712"/>
              <a:gd name="connsiteY1" fmla="*/ 246295 h 2649021"/>
              <a:gd name="connsiteX2" fmla="*/ 3352718 w 10749712"/>
              <a:gd name="connsiteY2" fmla="*/ 28580 h 2649021"/>
              <a:gd name="connsiteX3" fmla="*/ 8795576 w 10749712"/>
              <a:gd name="connsiteY3" fmla="*/ 797837 h 2649021"/>
              <a:gd name="connsiteX4" fmla="*/ 10711461 w 10749712"/>
              <a:gd name="connsiteY4" fmla="*/ 2568580 h 2649021"/>
              <a:gd name="connsiteX5" fmla="*/ 3352718 w 10749712"/>
              <a:gd name="connsiteY5" fmla="*/ 2002522 h 2649021"/>
              <a:gd name="connsiteX6" fmla="*/ 87004 w 10749712"/>
              <a:gd name="connsiteY6" fmla="*/ 1015551 h 2649021"/>
              <a:gd name="connsiteX0" fmla="*/ 87004 w 10746300"/>
              <a:gd name="connsiteY0" fmla="*/ 1042421 h 2675891"/>
              <a:gd name="connsiteX1" fmla="*/ 1146547 w 10746300"/>
              <a:gd name="connsiteY1" fmla="*/ 273165 h 2675891"/>
              <a:gd name="connsiteX2" fmla="*/ 3352718 w 10746300"/>
              <a:gd name="connsiteY2" fmla="*/ 55450 h 2675891"/>
              <a:gd name="connsiteX3" fmla="*/ 8606890 w 10746300"/>
              <a:gd name="connsiteY3" fmla="*/ 1216593 h 2675891"/>
              <a:gd name="connsiteX4" fmla="*/ 10711461 w 10746300"/>
              <a:gd name="connsiteY4" fmla="*/ 2595450 h 2675891"/>
              <a:gd name="connsiteX5" fmla="*/ 3352718 w 10746300"/>
              <a:gd name="connsiteY5" fmla="*/ 2029392 h 2675891"/>
              <a:gd name="connsiteX6" fmla="*/ 87004 w 10746300"/>
              <a:gd name="connsiteY6" fmla="*/ 1042421 h 2675891"/>
              <a:gd name="connsiteX0" fmla="*/ 87004 w 11635763"/>
              <a:gd name="connsiteY0" fmla="*/ 1042421 h 2430077"/>
              <a:gd name="connsiteX1" fmla="*/ 1146547 w 11635763"/>
              <a:gd name="connsiteY1" fmla="*/ 273165 h 2430077"/>
              <a:gd name="connsiteX2" fmla="*/ 3352718 w 11635763"/>
              <a:gd name="connsiteY2" fmla="*/ 55450 h 2430077"/>
              <a:gd name="connsiteX3" fmla="*/ 8606890 w 11635763"/>
              <a:gd name="connsiteY3" fmla="*/ 1216593 h 2430077"/>
              <a:gd name="connsiteX4" fmla="*/ 11611347 w 11635763"/>
              <a:gd name="connsiteY4" fmla="*/ 2319678 h 2430077"/>
              <a:gd name="connsiteX5" fmla="*/ 3352718 w 11635763"/>
              <a:gd name="connsiteY5" fmla="*/ 2029392 h 2430077"/>
              <a:gd name="connsiteX6" fmla="*/ 87004 w 11635763"/>
              <a:gd name="connsiteY6" fmla="*/ 1042421 h 2430077"/>
              <a:gd name="connsiteX0" fmla="*/ 52390 w 11601149"/>
              <a:gd name="connsiteY0" fmla="*/ 991845 h 2379501"/>
              <a:gd name="connsiteX1" fmla="*/ 1445761 w 11601149"/>
              <a:gd name="connsiteY1" fmla="*/ 759618 h 2379501"/>
              <a:gd name="connsiteX2" fmla="*/ 3318104 w 11601149"/>
              <a:gd name="connsiteY2" fmla="*/ 4874 h 2379501"/>
              <a:gd name="connsiteX3" fmla="*/ 8572276 w 11601149"/>
              <a:gd name="connsiteY3" fmla="*/ 1166017 h 2379501"/>
              <a:gd name="connsiteX4" fmla="*/ 11576733 w 11601149"/>
              <a:gd name="connsiteY4" fmla="*/ 2269102 h 2379501"/>
              <a:gd name="connsiteX5" fmla="*/ 3318104 w 11601149"/>
              <a:gd name="connsiteY5" fmla="*/ 1978816 h 2379501"/>
              <a:gd name="connsiteX6" fmla="*/ 52390 w 11601149"/>
              <a:gd name="connsiteY6" fmla="*/ 991845 h 2379501"/>
              <a:gd name="connsiteX0" fmla="*/ 29383 w 12681228"/>
              <a:gd name="connsiteY0" fmla="*/ 1964302 h 2358409"/>
              <a:gd name="connsiteX1" fmla="*/ 2525840 w 12681228"/>
              <a:gd name="connsiteY1" fmla="*/ 759618 h 2358409"/>
              <a:gd name="connsiteX2" fmla="*/ 4398183 w 12681228"/>
              <a:gd name="connsiteY2" fmla="*/ 4874 h 2358409"/>
              <a:gd name="connsiteX3" fmla="*/ 9652355 w 12681228"/>
              <a:gd name="connsiteY3" fmla="*/ 1166017 h 2358409"/>
              <a:gd name="connsiteX4" fmla="*/ 12656812 w 12681228"/>
              <a:gd name="connsiteY4" fmla="*/ 2269102 h 2358409"/>
              <a:gd name="connsiteX5" fmla="*/ 4398183 w 12681228"/>
              <a:gd name="connsiteY5" fmla="*/ 1978816 h 2358409"/>
              <a:gd name="connsiteX6" fmla="*/ 29383 w 12681228"/>
              <a:gd name="connsiteY6" fmla="*/ 1964302 h 2358409"/>
              <a:gd name="connsiteX0" fmla="*/ 29383 w 12681228"/>
              <a:gd name="connsiteY0" fmla="*/ 1228203 h 1622310"/>
              <a:gd name="connsiteX1" fmla="*/ 2525840 w 12681228"/>
              <a:gd name="connsiteY1" fmla="*/ 23519 h 1622310"/>
              <a:gd name="connsiteX2" fmla="*/ 5718983 w 12681228"/>
              <a:gd name="connsiteY2" fmla="*/ 676660 h 1622310"/>
              <a:gd name="connsiteX3" fmla="*/ 9652355 w 12681228"/>
              <a:gd name="connsiteY3" fmla="*/ 429918 h 1622310"/>
              <a:gd name="connsiteX4" fmla="*/ 12656812 w 12681228"/>
              <a:gd name="connsiteY4" fmla="*/ 1533003 h 1622310"/>
              <a:gd name="connsiteX5" fmla="*/ 4398183 w 12681228"/>
              <a:gd name="connsiteY5" fmla="*/ 1242717 h 1622310"/>
              <a:gd name="connsiteX6" fmla="*/ 29383 w 12681228"/>
              <a:gd name="connsiteY6" fmla="*/ 1228203 h 1622310"/>
              <a:gd name="connsiteX0" fmla="*/ 29383 w 12682468"/>
              <a:gd name="connsiteY0" fmla="*/ 1229191 h 1623298"/>
              <a:gd name="connsiteX1" fmla="*/ 2525840 w 12682468"/>
              <a:gd name="connsiteY1" fmla="*/ 24507 h 1623298"/>
              <a:gd name="connsiteX2" fmla="*/ 5718983 w 12682468"/>
              <a:gd name="connsiteY2" fmla="*/ 677648 h 1623298"/>
              <a:gd name="connsiteX3" fmla="*/ 9797498 w 12682468"/>
              <a:gd name="connsiteY3" fmla="*/ 648620 h 1623298"/>
              <a:gd name="connsiteX4" fmla="*/ 12656812 w 12682468"/>
              <a:gd name="connsiteY4" fmla="*/ 1533991 h 1623298"/>
              <a:gd name="connsiteX5" fmla="*/ 4398183 w 12682468"/>
              <a:gd name="connsiteY5" fmla="*/ 1243705 h 1623298"/>
              <a:gd name="connsiteX6" fmla="*/ 29383 w 12682468"/>
              <a:gd name="connsiteY6" fmla="*/ 1229191 h 1623298"/>
              <a:gd name="connsiteX0" fmla="*/ 29383 w 12682468"/>
              <a:gd name="connsiteY0" fmla="*/ 1229191 h 1623298"/>
              <a:gd name="connsiteX1" fmla="*/ 2525840 w 12682468"/>
              <a:gd name="connsiteY1" fmla="*/ 24507 h 1623298"/>
              <a:gd name="connsiteX2" fmla="*/ 5718983 w 12682468"/>
              <a:gd name="connsiteY2" fmla="*/ 677648 h 1623298"/>
              <a:gd name="connsiteX3" fmla="*/ 9797498 w 12682468"/>
              <a:gd name="connsiteY3" fmla="*/ 648620 h 1623298"/>
              <a:gd name="connsiteX4" fmla="*/ 12656812 w 12682468"/>
              <a:gd name="connsiteY4" fmla="*/ 1533991 h 1623298"/>
              <a:gd name="connsiteX5" fmla="*/ 4398183 w 12682468"/>
              <a:gd name="connsiteY5" fmla="*/ 1243705 h 1623298"/>
              <a:gd name="connsiteX6" fmla="*/ 29383 w 12682468"/>
              <a:gd name="connsiteY6" fmla="*/ 1229191 h 1623298"/>
              <a:gd name="connsiteX0" fmla="*/ 29383 w 12682468"/>
              <a:gd name="connsiteY0" fmla="*/ 1229191 h 1623298"/>
              <a:gd name="connsiteX1" fmla="*/ 2525840 w 12682468"/>
              <a:gd name="connsiteY1" fmla="*/ 24507 h 1623298"/>
              <a:gd name="connsiteX2" fmla="*/ 5718983 w 12682468"/>
              <a:gd name="connsiteY2" fmla="*/ 677648 h 1623298"/>
              <a:gd name="connsiteX3" fmla="*/ 9797498 w 12682468"/>
              <a:gd name="connsiteY3" fmla="*/ 648620 h 1623298"/>
              <a:gd name="connsiteX4" fmla="*/ 12656812 w 12682468"/>
              <a:gd name="connsiteY4" fmla="*/ 1533991 h 1623298"/>
              <a:gd name="connsiteX5" fmla="*/ 4398183 w 12682468"/>
              <a:gd name="connsiteY5" fmla="*/ 1243705 h 1623298"/>
              <a:gd name="connsiteX6" fmla="*/ 29383 w 12682468"/>
              <a:gd name="connsiteY6" fmla="*/ 1229191 h 1623298"/>
              <a:gd name="connsiteX0" fmla="*/ 29383 w 12682468"/>
              <a:gd name="connsiteY0" fmla="*/ 1229191 h 1623298"/>
              <a:gd name="connsiteX1" fmla="*/ 2525840 w 12682468"/>
              <a:gd name="connsiteY1" fmla="*/ 24507 h 1623298"/>
              <a:gd name="connsiteX2" fmla="*/ 5718983 w 12682468"/>
              <a:gd name="connsiteY2" fmla="*/ 677648 h 1623298"/>
              <a:gd name="connsiteX3" fmla="*/ 9797498 w 12682468"/>
              <a:gd name="connsiteY3" fmla="*/ 648620 h 1623298"/>
              <a:gd name="connsiteX4" fmla="*/ 12656812 w 12682468"/>
              <a:gd name="connsiteY4" fmla="*/ 1533991 h 1623298"/>
              <a:gd name="connsiteX5" fmla="*/ 4398183 w 12682468"/>
              <a:gd name="connsiteY5" fmla="*/ 1243705 h 1623298"/>
              <a:gd name="connsiteX6" fmla="*/ 29383 w 12682468"/>
              <a:gd name="connsiteY6" fmla="*/ 1229191 h 1623298"/>
              <a:gd name="connsiteX0" fmla="*/ 46705 w 12699790"/>
              <a:gd name="connsiteY0" fmla="*/ 1032301 h 1426408"/>
              <a:gd name="connsiteX1" fmla="*/ 2180305 w 12699790"/>
              <a:gd name="connsiteY1" fmla="*/ 30817 h 1426408"/>
              <a:gd name="connsiteX2" fmla="*/ 5736305 w 12699790"/>
              <a:gd name="connsiteY2" fmla="*/ 480758 h 1426408"/>
              <a:gd name="connsiteX3" fmla="*/ 9814820 w 12699790"/>
              <a:gd name="connsiteY3" fmla="*/ 451730 h 1426408"/>
              <a:gd name="connsiteX4" fmla="*/ 12674134 w 12699790"/>
              <a:gd name="connsiteY4" fmla="*/ 1337101 h 1426408"/>
              <a:gd name="connsiteX5" fmla="*/ 4415505 w 12699790"/>
              <a:gd name="connsiteY5" fmla="*/ 1046815 h 1426408"/>
              <a:gd name="connsiteX6" fmla="*/ 46705 w 12699790"/>
              <a:gd name="connsiteY6" fmla="*/ 1032301 h 1426408"/>
              <a:gd name="connsiteX0" fmla="*/ 387846 w 13104827"/>
              <a:gd name="connsiteY0" fmla="*/ 1032301 h 2413473"/>
              <a:gd name="connsiteX1" fmla="*/ 2521446 w 13104827"/>
              <a:gd name="connsiteY1" fmla="*/ 30817 h 2413473"/>
              <a:gd name="connsiteX2" fmla="*/ 6077446 w 13104827"/>
              <a:gd name="connsiteY2" fmla="*/ 480758 h 2413473"/>
              <a:gd name="connsiteX3" fmla="*/ 10155961 w 13104827"/>
              <a:gd name="connsiteY3" fmla="*/ 451730 h 2413473"/>
              <a:gd name="connsiteX4" fmla="*/ 13015275 w 13104827"/>
              <a:gd name="connsiteY4" fmla="*/ 1337101 h 2413473"/>
              <a:gd name="connsiteX5" fmla="*/ 11215503 w 13104827"/>
              <a:gd name="connsiteY5" fmla="*/ 2411157 h 2413473"/>
              <a:gd name="connsiteX6" fmla="*/ 387846 w 13104827"/>
              <a:gd name="connsiteY6" fmla="*/ 1032301 h 2413473"/>
              <a:gd name="connsiteX0" fmla="*/ 463794 w 13180775"/>
              <a:gd name="connsiteY0" fmla="*/ 1003397 h 2384569"/>
              <a:gd name="connsiteX1" fmla="*/ 2597394 w 13180775"/>
              <a:gd name="connsiteY1" fmla="*/ 1913 h 2384569"/>
              <a:gd name="connsiteX2" fmla="*/ 8199908 w 13180775"/>
              <a:gd name="connsiteY2" fmla="*/ 742139 h 2384569"/>
              <a:gd name="connsiteX3" fmla="*/ 10231909 w 13180775"/>
              <a:gd name="connsiteY3" fmla="*/ 422826 h 2384569"/>
              <a:gd name="connsiteX4" fmla="*/ 13091223 w 13180775"/>
              <a:gd name="connsiteY4" fmla="*/ 1308197 h 2384569"/>
              <a:gd name="connsiteX5" fmla="*/ 11291451 w 13180775"/>
              <a:gd name="connsiteY5" fmla="*/ 2382253 h 2384569"/>
              <a:gd name="connsiteX6" fmla="*/ 463794 w 13180775"/>
              <a:gd name="connsiteY6" fmla="*/ 1003397 h 2384569"/>
              <a:gd name="connsiteX0" fmla="*/ 41439 w 12758420"/>
              <a:gd name="connsiteY0" fmla="*/ 612625 h 1993797"/>
              <a:gd name="connsiteX1" fmla="*/ 7167953 w 12758420"/>
              <a:gd name="connsiteY1" fmla="*/ 1817313 h 1993797"/>
              <a:gd name="connsiteX2" fmla="*/ 7777553 w 12758420"/>
              <a:gd name="connsiteY2" fmla="*/ 351367 h 1993797"/>
              <a:gd name="connsiteX3" fmla="*/ 9809554 w 12758420"/>
              <a:gd name="connsiteY3" fmla="*/ 32054 h 1993797"/>
              <a:gd name="connsiteX4" fmla="*/ 12668868 w 12758420"/>
              <a:gd name="connsiteY4" fmla="*/ 917425 h 1993797"/>
              <a:gd name="connsiteX5" fmla="*/ 10869096 w 12758420"/>
              <a:gd name="connsiteY5" fmla="*/ 1991481 h 1993797"/>
              <a:gd name="connsiteX6" fmla="*/ 41439 w 12758420"/>
              <a:gd name="connsiteY6" fmla="*/ 612625 h 1993797"/>
              <a:gd name="connsiteX0" fmla="*/ 1824082 w 5569992"/>
              <a:gd name="connsiteY0" fmla="*/ 2267253 h 2272975"/>
              <a:gd name="connsiteX1" fmla="*/ 53339 w 5569992"/>
              <a:gd name="connsiteY1" fmla="*/ 1817313 h 2272975"/>
              <a:gd name="connsiteX2" fmla="*/ 662939 w 5569992"/>
              <a:gd name="connsiteY2" fmla="*/ 351367 h 2272975"/>
              <a:gd name="connsiteX3" fmla="*/ 2694940 w 5569992"/>
              <a:gd name="connsiteY3" fmla="*/ 32054 h 2272975"/>
              <a:gd name="connsiteX4" fmla="*/ 5554254 w 5569992"/>
              <a:gd name="connsiteY4" fmla="*/ 917425 h 2272975"/>
              <a:gd name="connsiteX5" fmla="*/ 3754482 w 5569992"/>
              <a:gd name="connsiteY5" fmla="*/ 1991481 h 2272975"/>
              <a:gd name="connsiteX6" fmla="*/ 1824082 w 5569992"/>
              <a:gd name="connsiteY6" fmla="*/ 2267253 h 2272975"/>
              <a:gd name="connsiteX0" fmla="*/ 1824082 w 3945162"/>
              <a:gd name="connsiteY0" fmla="*/ 2262360 h 2268664"/>
              <a:gd name="connsiteX1" fmla="*/ 53339 w 3945162"/>
              <a:gd name="connsiteY1" fmla="*/ 1812420 h 2268664"/>
              <a:gd name="connsiteX2" fmla="*/ 662939 w 3945162"/>
              <a:gd name="connsiteY2" fmla="*/ 346474 h 2268664"/>
              <a:gd name="connsiteX3" fmla="*/ 2694940 w 3945162"/>
              <a:gd name="connsiteY3" fmla="*/ 27161 h 2268664"/>
              <a:gd name="connsiteX4" fmla="*/ 3754483 w 3945162"/>
              <a:gd name="connsiteY4" fmla="*/ 839961 h 2268664"/>
              <a:gd name="connsiteX5" fmla="*/ 3754482 w 3945162"/>
              <a:gd name="connsiteY5" fmla="*/ 1986588 h 2268664"/>
              <a:gd name="connsiteX6" fmla="*/ 1824082 w 3945162"/>
              <a:gd name="connsiteY6" fmla="*/ 2262360 h 2268664"/>
              <a:gd name="connsiteX0" fmla="*/ 1824082 w 4016541"/>
              <a:gd name="connsiteY0" fmla="*/ 2262360 h 2264816"/>
              <a:gd name="connsiteX1" fmla="*/ 53339 w 4016541"/>
              <a:gd name="connsiteY1" fmla="*/ 1812420 h 2264816"/>
              <a:gd name="connsiteX2" fmla="*/ 662939 w 4016541"/>
              <a:gd name="connsiteY2" fmla="*/ 346474 h 2264816"/>
              <a:gd name="connsiteX3" fmla="*/ 2694940 w 4016541"/>
              <a:gd name="connsiteY3" fmla="*/ 27161 h 2264816"/>
              <a:gd name="connsiteX4" fmla="*/ 3754483 w 4016541"/>
              <a:gd name="connsiteY4" fmla="*/ 839961 h 2264816"/>
              <a:gd name="connsiteX5" fmla="*/ 3856082 w 4016541"/>
              <a:gd name="connsiteY5" fmla="*/ 1667274 h 2264816"/>
              <a:gd name="connsiteX6" fmla="*/ 1824082 w 4016541"/>
              <a:gd name="connsiteY6" fmla="*/ 2262360 h 2264816"/>
              <a:gd name="connsiteX0" fmla="*/ 1820413 w 4012872"/>
              <a:gd name="connsiteY0" fmla="*/ 2026422 h 2028878"/>
              <a:gd name="connsiteX1" fmla="*/ 49670 w 4012872"/>
              <a:gd name="connsiteY1" fmla="*/ 1576482 h 2028878"/>
              <a:gd name="connsiteX2" fmla="*/ 659270 w 4012872"/>
              <a:gd name="connsiteY2" fmla="*/ 110536 h 2028878"/>
              <a:gd name="connsiteX3" fmla="*/ 2423213 w 4012872"/>
              <a:gd name="connsiteY3" fmla="*/ 159804 h 2028878"/>
              <a:gd name="connsiteX4" fmla="*/ 3750814 w 4012872"/>
              <a:gd name="connsiteY4" fmla="*/ 604023 h 2028878"/>
              <a:gd name="connsiteX5" fmla="*/ 3852413 w 4012872"/>
              <a:gd name="connsiteY5" fmla="*/ 1431336 h 2028878"/>
              <a:gd name="connsiteX6" fmla="*/ 1820413 w 4012872"/>
              <a:gd name="connsiteY6" fmla="*/ 2026422 h 2028878"/>
              <a:gd name="connsiteX0" fmla="*/ 1772244 w 3964703"/>
              <a:gd name="connsiteY0" fmla="*/ 1867836 h 1869432"/>
              <a:gd name="connsiteX1" fmla="*/ 1501 w 3964703"/>
              <a:gd name="connsiteY1" fmla="*/ 1417896 h 1869432"/>
              <a:gd name="connsiteX2" fmla="*/ 1482292 w 3964703"/>
              <a:gd name="connsiteY2" fmla="*/ 555080 h 1869432"/>
              <a:gd name="connsiteX3" fmla="*/ 2375044 w 3964703"/>
              <a:gd name="connsiteY3" fmla="*/ 1218 h 1869432"/>
              <a:gd name="connsiteX4" fmla="*/ 3702645 w 3964703"/>
              <a:gd name="connsiteY4" fmla="*/ 445437 h 1869432"/>
              <a:gd name="connsiteX5" fmla="*/ 3804244 w 3964703"/>
              <a:gd name="connsiteY5" fmla="*/ 1272750 h 1869432"/>
              <a:gd name="connsiteX6" fmla="*/ 1772244 w 3964703"/>
              <a:gd name="connsiteY6" fmla="*/ 1867836 h 1869432"/>
              <a:gd name="connsiteX0" fmla="*/ 1772613 w 3965072"/>
              <a:gd name="connsiteY0" fmla="*/ 1867836 h 1869432"/>
              <a:gd name="connsiteX1" fmla="*/ 1870 w 3965072"/>
              <a:gd name="connsiteY1" fmla="*/ 1417896 h 1869432"/>
              <a:gd name="connsiteX2" fmla="*/ 1482661 w 3965072"/>
              <a:gd name="connsiteY2" fmla="*/ 555080 h 1869432"/>
              <a:gd name="connsiteX3" fmla="*/ 2375413 w 3965072"/>
              <a:gd name="connsiteY3" fmla="*/ 1218 h 1869432"/>
              <a:gd name="connsiteX4" fmla="*/ 3703014 w 3965072"/>
              <a:gd name="connsiteY4" fmla="*/ 445437 h 1869432"/>
              <a:gd name="connsiteX5" fmla="*/ 3804613 w 3965072"/>
              <a:gd name="connsiteY5" fmla="*/ 1272750 h 1869432"/>
              <a:gd name="connsiteX6" fmla="*/ 1772613 w 3965072"/>
              <a:gd name="connsiteY6" fmla="*/ 1867836 h 1869432"/>
              <a:gd name="connsiteX0" fmla="*/ 1810018 w 4002477"/>
              <a:gd name="connsiteY0" fmla="*/ 2458104 h 2461969"/>
              <a:gd name="connsiteX1" fmla="*/ 39275 w 4002477"/>
              <a:gd name="connsiteY1" fmla="*/ 2008164 h 2461969"/>
              <a:gd name="connsiteX2" fmla="*/ 849915 w 4002477"/>
              <a:gd name="connsiteY2" fmla="*/ 106619 h 2461969"/>
              <a:gd name="connsiteX3" fmla="*/ 2412818 w 4002477"/>
              <a:gd name="connsiteY3" fmla="*/ 591486 h 2461969"/>
              <a:gd name="connsiteX4" fmla="*/ 3740419 w 4002477"/>
              <a:gd name="connsiteY4" fmla="*/ 1035705 h 2461969"/>
              <a:gd name="connsiteX5" fmla="*/ 3842018 w 4002477"/>
              <a:gd name="connsiteY5" fmla="*/ 1863018 h 2461969"/>
              <a:gd name="connsiteX6" fmla="*/ 1810018 w 4002477"/>
              <a:gd name="connsiteY6" fmla="*/ 2458104 h 2461969"/>
              <a:gd name="connsiteX0" fmla="*/ 1800849 w 3993308"/>
              <a:gd name="connsiteY0" fmla="*/ 2435797 h 2439662"/>
              <a:gd name="connsiteX1" fmla="*/ 30106 w 3993308"/>
              <a:gd name="connsiteY1" fmla="*/ 1985857 h 2439662"/>
              <a:gd name="connsiteX2" fmla="*/ 840746 w 3993308"/>
              <a:gd name="connsiteY2" fmla="*/ 84312 h 2439662"/>
              <a:gd name="connsiteX3" fmla="*/ 2805737 w 3993308"/>
              <a:gd name="connsiteY3" fmla="*/ 401643 h 2439662"/>
              <a:gd name="connsiteX4" fmla="*/ 3731250 w 3993308"/>
              <a:gd name="connsiteY4" fmla="*/ 1013398 h 2439662"/>
              <a:gd name="connsiteX5" fmla="*/ 3832849 w 3993308"/>
              <a:gd name="connsiteY5" fmla="*/ 1840711 h 2439662"/>
              <a:gd name="connsiteX6" fmla="*/ 1800849 w 3993308"/>
              <a:gd name="connsiteY6" fmla="*/ 2435797 h 24396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993308" h="2439662">
                <a:moveTo>
                  <a:pt x="1800849" y="2435797"/>
                </a:moveTo>
                <a:cubicBezTo>
                  <a:pt x="1167059" y="2459988"/>
                  <a:pt x="190123" y="2377771"/>
                  <a:pt x="30106" y="1985857"/>
                </a:cubicBezTo>
                <a:cubicBezTo>
                  <a:pt x="-129911" y="1593943"/>
                  <a:pt x="378141" y="348348"/>
                  <a:pt x="840746" y="84312"/>
                </a:cubicBezTo>
                <a:cubicBezTo>
                  <a:pt x="1303351" y="-179724"/>
                  <a:pt x="2323986" y="246795"/>
                  <a:pt x="2805737" y="401643"/>
                </a:cubicBezTo>
                <a:cubicBezTo>
                  <a:pt x="3287488" y="556491"/>
                  <a:pt x="3537726" y="740046"/>
                  <a:pt x="3731250" y="1013398"/>
                </a:cubicBezTo>
                <a:cubicBezTo>
                  <a:pt x="3924774" y="1286750"/>
                  <a:pt x="4154582" y="1603645"/>
                  <a:pt x="3832849" y="1840711"/>
                </a:cubicBezTo>
                <a:cubicBezTo>
                  <a:pt x="3511116" y="2077777"/>
                  <a:pt x="2434640" y="2411606"/>
                  <a:pt x="1800849" y="2435797"/>
                </a:cubicBezTo>
                <a:close/>
              </a:path>
            </a:pathLst>
          </a:custGeom>
          <a:solidFill>
            <a:schemeClr val="accent5">
              <a:lumMod val="75000"/>
            </a:schemeClr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" name="Рисунок 9" descr="Доллар со сплошной заливкой">
            <a:extLst>
              <a:ext uri="{FF2B5EF4-FFF2-40B4-BE49-F238E27FC236}">
                <a16:creationId xmlns:a16="http://schemas.microsoft.com/office/drawing/2014/main" xmlns="" id="{B1147FE4-C42D-4100-8818-84433D9FD26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10200367" y="420801"/>
            <a:ext cx="914400" cy="914400"/>
          </a:xfrm>
          <a:prstGeom prst="rect">
            <a:avLst/>
          </a:prstGeom>
          <a:effectLst>
            <a:outerShdw blurRad="114300" dist="38100" dir="5400000" algn="t" rotWithShape="0">
              <a:prstClr val="black">
                <a:alpha val="82000"/>
              </a:prstClr>
            </a:outerShdw>
          </a:effectLst>
        </p:spPr>
      </p:pic>
      <p:pic>
        <p:nvPicPr>
          <p:cNvPr id="12" name="Рисунок 11" descr="Евро со сплошной заливкой">
            <a:extLst>
              <a:ext uri="{FF2B5EF4-FFF2-40B4-BE49-F238E27FC236}">
                <a16:creationId xmlns:a16="http://schemas.microsoft.com/office/drawing/2014/main" xmlns="" id="{23BAB04D-2558-4DD6-87C8-C8B8F6FED17B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10401300" y="5583046"/>
            <a:ext cx="914400" cy="914400"/>
          </a:xfrm>
          <a:prstGeom prst="rect">
            <a:avLst/>
          </a:prstGeom>
          <a:effectLst>
            <a:outerShdw blurRad="114300" dist="63500" dir="5400000" sx="101000" sy="101000" algn="t" rotWithShape="0">
              <a:prstClr val="black">
                <a:alpha val="85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20692417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0BDE031E-0A8C-4C25-941F-B6A8B2E369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xmlns="" id="{BE291F3C-33C9-4592-9155-C0F075C662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3DF494-F163-4AD9-9706-056EE0CA607C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07.01.2023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xmlns="" id="{1D94182E-DB40-42D2-8E26-B91B3D62E6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xmlns="" id="{F567CF86-40F1-4C2E-BDA7-FE8BF8D89E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5A7997-9F33-40A9-9A73-FB0B9CC0282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774289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xmlns="" id="{D108F165-E708-4F91-9B57-89FB28B383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3DF494-F163-4AD9-9706-056EE0CA607C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07.01.2023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xmlns="" id="{720E1C8B-FB7C-460E-913B-EBF2D84711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xmlns="" id="{77163BEF-983B-4802-82DC-D9A4314A52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5A7997-9F33-40A9-9A73-FB0B9CC0282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524633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F397DE79-0C2D-43C4-A1AC-EB21E4E15B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09554FFA-8609-4ADE-9CE1-84485C3EBC9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7931574D-F9B2-48DF-A18C-B9CB1D67B0C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63BC1623-6F95-4C7A-BA96-2C2AA9D55F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3DF494-F163-4AD9-9706-056EE0CA607C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07.01.2023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D6404694-6C3C-489B-B71E-E1EDDA3799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A83D767A-78C2-4727-82BA-5FFE611213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5A7997-9F33-40A9-9A73-FB0B9CC0282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651809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780875AD-2FA4-4843-972D-AD350534DC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xmlns="" id="{B03A0A33-7BB5-4BE1-82C4-27198AA071C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6BB17106-385A-488B-AAF8-FAF53D2EB2A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B422A4CD-2E0F-4F16-8662-A1233A9BA4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3DF494-F163-4AD9-9706-056EE0CA607C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07.01.2023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26898B7F-49AC-4CEC-8AE3-34EFB58933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8C3088AB-BD8E-4C0F-B5FE-A0B4DDDBA1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5A7997-9F33-40A9-9A73-FB0B9CC0282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764413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C8A6816E-9C0B-4A96-8495-6F091B2997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155F8CA6-7DA5-4E7A-BD5B-80912AF4BEE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D2940D9E-C157-4550-936B-7211F396C9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3DF494-F163-4AD9-9706-056EE0CA607C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07.01.2023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FE1BD36C-6DB1-4FC0-9546-3FD9E0A92C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0EBDA37C-8AEA-4936-BDB9-937E4DCAFB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5A7997-9F33-40A9-9A73-FB0B9CC0282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614923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xmlns="" id="{50811D7E-D225-4402-992B-4CD9BBD337F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2E4613F7-9757-4E3B-B011-F12C6554723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A12C9193-8057-466C-943E-41DF8AFDD8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3DF494-F163-4AD9-9706-056EE0CA607C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07.01.2023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B757DE2F-0458-4BD3-BD6C-23178DD217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9718F0A3-3AEA-4354-AB18-669356FA0D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5A7997-9F33-40A9-9A73-FB0B9CC0282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647947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AB987A18-424C-4140-BBEA-433FA50188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F6F4178E-52FB-429D-ABC4-03278404A52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1" y="4589465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F3F06F63-E9E4-4884-88F4-8FFE872A78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3DF494-F163-4AD9-9706-056EE0CA607C}" type="datetimeFigureOut">
              <a:rPr lang="ru-RU" smtClean="0"/>
              <a:pPr/>
              <a:t>07.01.2023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776DE338-9B6D-4327-AE73-6462F02A1B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928993F3-209B-4E3B-B7D8-8B78D02E25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5A7997-9F33-40A9-9A73-FB0B9CC028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1563681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7EB2F739-29EC-481C-8493-A625D99447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C6EA5B38-A30A-4C3B-9C36-E992A90EFE2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A4810F21-8925-4CC3-88D0-6479091BB12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EFAB29CE-DEBE-44F2-BECA-C998D41AC3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3DF494-F163-4AD9-9706-056EE0CA607C}" type="datetimeFigureOut">
              <a:rPr lang="ru-RU" smtClean="0"/>
              <a:pPr/>
              <a:t>07.01.2023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CF4311E1-35C9-4C68-A73C-8AE4487B99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24C4A377-660C-49BB-89EE-EC7D64D442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5A7997-9F33-40A9-9A73-FB0B9CC028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862040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F173B5A9-F709-4505-9F1B-8B6E93B191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7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F3B6C5AA-D438-47D9-854B-DFDB20ED563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4015DA76-B53A-430D-9E27-721060C8564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xmlns="" id="{EFFD333B-CE08-4664-A57E-ED35FF6AF9D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xmlns="" id="{6305583A-030A-4150-AFA7-A3EB1D82842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xmlns="" id="{7805E313-8B29-4B13-9284-214C76237F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3DF494-F163-4AD9-9706-056EE0CA607C}" type="datetimeFigureOut">
              <a:rPr lang="ru-RU" smtClean="0"/>
              <a:pPr/>
              <a:t>07.01.2023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xmlns="" id="{DCAE39DE-5E8E-4EF8-BF0D-6121F62148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xmlns="" id="{F292EEAF-6D20-4302-A5C5-B2B4FBB107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5A7997-9F33-40A9-9A73-FB0B9CC028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6093151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0BDE031E-0A8C-4C25-941F-B6A8B2E369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xmlns="" id="{BE291F3C-33C9-4592-9155-C0F075C662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3DF494-F163-4AD9-9706-056EE0CA607C}" type="datetimeFigureOut">
              <a:rPr lang="ru-RU" smtClean="0"/>
              <a:pPr/>
              <a:t>07.01.2023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xmlns="" id="{1D94182E-DB40-42D2-8E26-B91B3D62E6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xmlns="" id="{F567CF86-40F1-4C2E-BDA7-FE8BF8D89E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5A7997-9F33-40A9-9A73-FB0B9CC028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5647512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xmlns="" id="{D108F165-E708-4F91-9B57-89FB28B383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3DF494-F163-4AD9-9706-056EE0CA607C}" type="datetimeFigureOut">
              <a:rPr lang="ru-RU" smtClean="0"/>
              <a:pPr/>
              <a:t>07.01.2023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xmlns="" id="{720E1C8B-FB7C-460E-913B-EBF2D84711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xmlns="" id="{77163BEF-983B-4802-82DC-D9A4314A52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5A7997-9F33-40A9-9A73-FB0B9CC028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5706277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F397DE79-0C2D-43C4-A1AC-EB21E4E15B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09554FFA-8609-4ADE-9CE1-84485C3EBC9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7931574D-F9B2-48DF-A18C-B9CB1D67B0C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63BC1623-6F95-4C7A-BA96-2C2AA9D55F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3DF494-F163-4AD9-9706-056EE0CA607C}" type="datetimeFigureOut">
              <a:rPr lang="ru-RU" smtClean="0"/>
              <a:pPr/>
              <a:t>07.01.2023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D6404694-6C3C-489B-B71E-E1EDDA3799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A83D767A-78C2-4727-82BA-5FFE611213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5A7997-9F33-40A9-9A73-FB0B9CC028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2013780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hyperlink" Target="https://presentation-creation.ru/" TargetMode="Externa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slideLayout" Target="../slideLayouts/slideLayout35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Relationship Id="rId14" Type="http://schemas.openxmlformats.org/officeDocument/2006/relationships/hyperlink" Target="https://presentation-creation.ru/" TargetMode="Externa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0EAC9A58-645F-4E20-A819-A79ED80492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0A4EBAD0-8457-4578-B78C-36911DB47D3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57A31760-58A3-4A16-955C-4706AC683A8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3DF494-F163-4AD9-9706-056EE0CA607C}" type="datetimeFigureOut">
              <a:rPr lang="ru-RU" smtClean="0"/>
              <a:pPr/>
              <a:t>07.01.2023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55E8E31B-D065-44BC-951A-36228A45764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AE7DB12B-34BF-43AC-BB0A-7DBE587F421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5A7997-9F33-40A9-9A73-FB0B9CC02821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7" name="Рисунок 6">
            <a:hlinkClick r:id="rId14"/>
            <a:extLst>
              <a:ext uri="{FF2B5EF4-FFF2-40B4-BE49-F238E27FC236}">
                <a16:creationId xmlns:a16="http://schemas.microsoft.com/office/drawing/2014/main" xmlns="" id="{A42C5533-85E5-4D13-8C47-693A83D6466B}"/>
              </a:ext>
            </a:extLst>
          </p:cNvPr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1620688" y="45855"/>
            <a:ext cx="757763" cy="757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422397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07.01.2023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510890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0EAC9A58-645F-4E20-A819-A79ED80492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0A4EBAD0-8457-4578-B78C-36911DB47D3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57A31760-58A3-4A16-955C-4706AC683A8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3DF494-F163-4AD9-9706-056EE0CA607C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07.01.2023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55E8E31B-D065-44BC-951A-36228A45764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AE7DB12B-34BF-43AC-BB0A-7DBE587F421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5A7997-9F33-40A9-9A73-FB0B9CC0282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7" name="Рисунок 6">
            <a:hlinkClick r:id="rId14"/>
            <a:extLst>
              <a:ext uri="{FF2B5EF4-FFF2-40B4-BE49-F238E27FC236}">
                <a16:creationId xmlns:a16="http://schemas.microsoft.com/office/drawing/2014/main" xmlns="" id="{A42C5533-85E5-4D13-8C47-693A83D6466B}"/>
              </a:ext>
            </a:extLst>
          </p:cNvPr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1620688" y="45855"/>
            <a:ext cx="757763" cy="757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3658144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  <p:sldLayoutId id="2147483685" r:id="rId12"/>
  </p:sldLayoutIdLst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9.svg"/><Relationship Id="rId7" Type="http://schemas.openxmlformats.org/officeDocument/2006/relationships/image" Target="../media/image13.sv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3.png"/><Relationship Id="rId5" Type="http://schemas.openxmlformats.org/officeDocument/2006/relationships/image" Target="../media/image11.svg"/><Relationship Id="rId4" Type="http://schemas.openxmlformats.org/officeDocument/2006/relationships/image" Target="../media/image12.png"/><Relationship Id="rId9" Type="http://schemas.openxmlformats.org/officeDocument/2006/relationships/image" Target="../media/image15.sv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s://fmc.hse.ru/" TargetMode="External"/><Relationship Id="rId2" Type="http://schemas.openxmlformats.org/officeDocument/2006/relationships/hyperlink" Target="https://edu.pacc.ru/kinopacc/articles/series/" TargetMode="External"/><Relationship Id="rId1" Type="http://schemas.openxmlformats.org/officeDocument/2006/relationships/slideLayout" Target="../slideLayouts/slideLayout3.xml"/><Relationship Id="rId4" Type="http://schemas.openxmlformats.org/officeDocument/2006/relationships/hyperlink" Target="https://&#1093;&#1086;&#1095;&#1091;&#1084;&#1086;&#1075;&#1091;&#1079;&#1085;&#1072;&#1102;.&#1088;&#1092;/" TargetMode="Externa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42925" y="4191000"/>
            <a:ext cx="3295650" cy="2133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CB953DE2-D691-4A42-B508-7AA500F9C32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" y="552452"/>
            <a:ext cx="10477500" cy="2886075"/>
          </a:xfr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r>
              <a:rPr lang="ru-RU" sz="11500" dirty="0" smtClean="0"/>
              <a:t>Страхование </a:t>
            </a:r>
            <a:br>
              <a:rPr lang="ru-RU" sz="11500" dirty="0" smtClean="0"/>
            </a:br>
            <a:r>
              <a:rPr lang="ru-RU" sz="4800" dirty="0" smtClean="0"/>
              <a:t>5-9 </a:t>
            </a:r>
            <a:r>
              <a:rPr lang="ru-RU" sz="4800" dirty="0" smtClean="0"/>
              <a:t>класс</a:t>
            </a:r>
            <a:endParaRPr lang="ru-RU" sz="48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71452" y="4518900"/>
            <a:ext cx="5657849" cy="1384995"/>
          </a:xfrm>
          <a:prstGeom prst="rect">
            <a:avLst/>
          </a:prstGeom>
          <a:solidFill>
            <a:schemeClr val="lt1">
              <a:alpha val="51000"/>
            </a:scheme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1200" i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Мальцева Наталья Алексеевна, МБОУ «</a:t>
            </a:r>
            <a:r>
              <a:rPr lang="ru-RU" sz="1200" i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Промышленновская</a:t>
            </a:r>
            <a:r>
              <a:rPr lang="ru-RU" sz="1200" i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СОШ№56»</a:t>
            </a:r>
          </a:p>
          <a:p>
            <a:r>
              <a:rPr lang="ru-RU" sz="1200" i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Федорова Алла Васильевна, МБОУ СОШ №16 г. Кемерово</a:t>
            </a:r>
          </a:p>
          <a:p>
            <a:r>
              <a:rPr lang="ru-RU" sz="1200" i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Мотовилова Анна Викторовна, МБОУ СОШ №16 г. Кемерово</a:t>
            </a:r>
          </a:p>
          <a:p>
            <a:r>
              <a:rPr lang="ru-RU" sz="1200" i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Шапошникова Наталья Николаевна, МБОУ «</a:t>
            </a:r>
            <a:r>
              <a:rPr lang="ru-RU" sz="1200" i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Промышленновская</a:t>
            </a:r>
            <a:r>
              <a:rPr lang="ru-RU" sz="1200" i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СОШ№2»</a:t>
            </a:r>
          </a:p>
          <a:p>
            <a:r>
              <a:rPr lang="ru-RU" sz="1200" i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Назарова Наталья Николаевна, ГПОУ «ТТТ»</a:t>
            </a:r>
          </a:p>
          <a:p>
            <a:r>
              <a:rPr lang="ru-RU" sz="1200" i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Романенко Светлана Петровна, МБОУ СОШ №92 г. Кемерово</a:t>
            </a:r>
          </a:p>
          <a:p>
            <a:r>
              <a:rPr lang="ru-RU" sz="1200" i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Сидорова Анастасия Дмитриевна, МАОУ «Гимназия №42»</a:t>
            </a:r>
          </a:p>
        </p:txBody>
      </p:sp>
    </p:spTree>
    <p:extLst>
      <p:ext uri="{BB962C8B-B14F-4D97-AF65-F5344CB8AC3E}">
        <p14:creationId xmlns:p14="http://schemas.microsoft.com/office/powerpoint/2010/main" xmlns="" val="106047288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6B21A655-2D41-4286-B2E4-BA93F358B0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ФИН </a:t>
            </a:r>
            <a:r>
              <a:rPr lang="ru-RU" dirty="0" err="1" smtClean="0"/>
              <a:t>Квиз</a:t>
            </a:r>
            <a:endParaRPr lang="ru-RU" dirty="0"/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xmlns="" id="{DEB20CC0-C8FB-4A90-8BA3-AEFF6E8F11DC}"/>
              </a:ext>
            </a:extLst>
          </p:cNvPr>
          <p:cNvSpPr/>
          <p:nvPr/>
        </p:nvSpPr>
        <p:spPr>
          <a:xfrm>
            <a:off x="379641" y="2046658"/>
            <a:ext cx="2886075" cy="318055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8100000" algn="tr" rotWithShape="0">
              <a:schemeClr val="accent2">
                <a:lumMod val="7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Овал 4">
            <a:extLst>
              <a:ext uri="{FF2B5EF4-FFF2-40B4-BE49-F238E27FC236}">
                <a16:creationId xmlns:a16="http://schemas.microsoft.com/office/drawing/2014/main" xmlns="" id="{B9C54B8E-18A9-4D4D-8113-8D22EB8CCA1E}"/>
              </a:ext>
            </a:extLst>
          </p:cNvPr>
          <p:cNvSpPr/>
          <p:nvPr/>
        </p:nvSpPr>
        <p:spPr>
          <a:xfrm>
            <a:off x="1446441" y="1705358"/>
            <a:ext cx="733425" cy="733425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AF34C3E1-C602-4730-A5ED-4577318572F5}"/>
              </a:ext>
            </a:extLst>
          </p:cNvPr>
          <p:cNvSpPr txBox="1"/>
          <p:nvPr/>
        </p:nvSpPr>
        <p:spPr>
          <a:xfrm>
            <a:off x="1455967" y="1714452"/>
            <a:ext cx="733424" cy="707886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ru-RU" sz="4000" b="1" dirty="0">
                <a:solidFill>
                  <a:schemeClr val="accent1"/>
                </a:solidFill>
              </a:rPr>
              <a:t>1</a:t>
            </a: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90DFB27F-6D7D-4010-AAFF-01A94EC544BF}"/>
              </a:ext>
            </a:extLst>
          </p:cNvPr>
          <p:cNvSpPr/>
          <p:nvPr/>
        </p:nvSpPr>
        <p:spPr>
          <a:xfrm>
            <a:off x="3753077" y="2046658"/>
            <a:ext cx="2886075" cy="3180550"/>
          </a:xfrm>
          <a:prstGeom prst="rect">
            <a:avLst/>
          </a:prstGeom>
          <a:solidFill>
            <a:schemeClr val="accent2"/>
          </a:solidFill>
          <a:ln>
            <a:noFill/>
          </a:ln>
          <a:effectLst>
            <a:outerShdw blurRad="50800" dist="38100" dir="8100000" algn="tr" rotWithShape="0">
              <a:schemeClr val="accent2">
                <a:lumMod val="7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Объект 2">
            <a:extLst>
              <a:ext uri="{FF2B5EF4-FFF2-40B4-BE49-F238E27FC236}">
                <a16:creationId xmlns:a16="http://schemas.microsoft.com/office/drawing/2014/main" xmlns="" id="{36F899B2-110F-4E84-ACE4-26DEE8200762}"/>
              </a:ext>
            </a:extLst>
          </p:cNvPr>
          <p:cNvSpPr txBox="1">
            <a:spLocks/>
          </p:cNvSpPr>
          <p:nvPr/>
        </p:nvSpPr>
        <p:spPr>
          <a:xfrm>
            <a:off x="3810227" y="2865809"/>
            <a:ext cx="2809876" cy="2667001"/>
          </a:xfrm>
          <a:prstGeom prst="rect">
            <a:avLst/>
          </a:prstGeom>
          <a:noFill/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dirty="0">
                <a:solidFill>
                  <a:schemeClr val="bg1"/>
                </a:solidFill>
              </a:rPr>
              <a:t>«Лучше один раз увидеть, чем 100 раз </a:t>
            </a:r>
            <a:r>
              <a:rPr lang="ru-RU" dirty="0" smtClean="0">
                <a:solidFill>
                  <a:schemeClr val="bg1"/>
                </a:solidFill>
              </a:rPr>
              <a:t>услышать»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9" name="Овал 8">
            <a:extLst>
              <a:ext uri="{FF2B5EF4-FFF2-40B4-BE49-F238E27FC236}">
                <a16:creationId xmlns:a16="http://schemas.microsoft.com/office/drawing/2014/main" xmlns="" id="{2F40BB87-89FD-49DA-896D-EE05DBB75DFC}"/>
              </a:ext>
            </a:extLst>
          </p:cNvPr>
          <p:cNvSpPr/>
          <p:nvPr/>
        </p:nvSpPr>
        <p:spPr>
          <a:xfrm>
            <a:off x="4819878" y="1705358"/>
            <a:ext cx="733425" cy="733425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B1759F02-3B98-45C5-AA3B-6DDC91344386}"/>
              </a:ext>
            </a:extLst>
          </p:cNvPr>
          <p:cNvSpPr txBox="1"/>
          <p:nvPr/>
        </p:nvSpPr>
        <p:spPr>
          <a:xfrm>
            <a:off x="4829403" y="1690688"/>
            <a:ext cx="733424" cy="707886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en-US" sz="4000" b="1" dirty="0">
                <a:solidFill>
                  <a:schemeClr val="accent2"/>
                </a:solidFill>
              </a:rPr>
              <a:t>2</a:t>
            </a:r>
            <a:endParaRPr lang="ru-RU" sz="4000" b="1" dirty="0">
              <a:solidFill>
                <a:schemeClr val="accent2"/>
              </a:solidFill>
            </a:endParaRPr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xmlns="" id="{291D5963-6662-4B64-BBC1-4FAFCEF5B787}"/>
              </a:ext>
            </a:extLst>
          </p:cNvPr>
          <p:cNvSpPr/>
          <p:nvPr/>
        </p:nvSpPr>
        <p:spPr>
          <a:xfrm>
            <a:off x="7177317" y="2046658"/>
            <a:ext cx="2886075" cy="3180550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  <a:effectLst>
            <a:outerShdw blurRad="50800" dist="38100" dir="8100000" algn="tr" rotWithShape="0">
              <a:schemeClr val="accent2">
                <a:lumMod val="7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Объект 2">
            <a:extLst>
              <a:ext uri="{FF2B5EF4-FFF2-40B4-BE49-F238E27FC236}">
                <a16:creationId xmlns:a16="http://schemas.microsoft.com/office/drawing/2014/main" xmlns="" id="{AAEE92C6-39B5-466D-96FE-B9624D3655D5}"/>
              </a:ext>
            </a:extLst>
          </p:cNvPr>
          <p:cNvSpPr txBox="1">
            <a:spLocks/>
          </p:cNvSpPr>
          <p:nvPr/>
        </p:nvSpPr>
        <p:spPr>
          <a:xfrm>
            <a:off x="7241950" y="2965214"/>
            <a:ext cx="2809876" cy="1182316"/>
          </a:xfrm>
          <a:prstGeom prst="rect">
            <a:avLst/>
          </a:prstGeom>
          <a:noFill/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sz="3600" dirty="0">
                <a:solidFill>
                  <a:schemeClr val="bg1"/>
                </a:solidFill>
              </a:rPr>
              <a:t>«Деньги любят счет» </a:t>
            </a:r>
          </a:p>
        </p:txBody>
      </p:sp>
      <p:sp>
        <p:nvSpPr>
          <p:cNvPr id="13" name="Овал 12">
            <a:extLst>
              <a:ext uri="{FF2B5EF4-FFF2-40B4-BE49-F238E27FC236}">
                <a16:creationId xmlns:a16="http://schemas.microsoft.com/office/drawing/2014/main" xmlns="" id="{1B90D5BF-9EE7-4822-9ACD-06E0E92EBCC1}"/>
              </a:ext>
            </a:extLst>
          </p:cNvPr>
          <p:cNvSpPr/>
          <p:nvPr/>
        </p:nvSpPr>
        <p:spPr>
          <a:xfrm>
            <a:off x="8244117" y="1705358"/>
            <a:ext cx="733425" cy="733425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A00C13A9-F2EF-45EF-A82E-E1E8B782007D}"/>
              </a:ext>
            </a:extLst>
          </p:cNvPr>
          <p:cNvSpPr txBox="1"/>
          <p:nvPr/>
        </p:nvSpPr>
        <p:spPr>
          <a:xfrm>
            <a:off x="8280176" y="1678047"/>
            <a:ext cx="733424" cy="707886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en-US" sz="4000" b="1" dirty="0">
                <a:solidFill>
                  <a:schemeClr val="accent4"/>
                </a:solidFill>
              </a:rPr>
              <a:t>3</a:t>
            </a:r>
            <a:endParaRPr lang="ru-RU" sz="4000" b="1" dirty="0">
              <a:solidFill>
                <a:schemeClr val="accent4"/>
              </a:solidFill>
            </a:endParaRPr>
          </a:p>
        </p:txBody>
      </p:sp>
      <p:sp>
        <p:nvSpPr>
          <p:cNvPr id="15" name="Объект 2">
            <a:extLst>
              <a:ext uri="{FF2B5EF4-FFF2-40B4-BE49-F238E27FC236}">
                <a16:creationId xmlns:a16="http://schemas.microsoft.com/office/drawing/2014/main" xmlns="" id="{6456D214-6EBE-49BD-A798-F65BA653E258}"/>
              </a:ext>
            </a:extLst>
          </p:cNvPr>
          <p:cNvSpPr txBox="1">
            <a:spLocks/>
          </p:cNvSpPr>
          <p:nvPr/>
        </p:nvSpPr>
        <p:spPr>
          <a:xfrm>
            <a:off x="402094" y="2985479"/>
            <a:ext cx="2809876" cy="696541"/>
          </a:xfrm>
          <a:prstGeom prst="rect">
            <a:avLst/>
          </a:prstGeom>
          <a:noFill/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sz="3600" dirty="0">
                <a:solidFill>
                  <a:schemeClr val="bg1"/>
                </a:solidFill>
              </a:rPr>
              <a:t>«Точно в цель»</a:t>
            </a:r>
          </a:p>
        </p:txBody>
      </p:sp>
    </p:spTree>
    <p:extLst>
      <p:ext uri="{BB962C8B-B14F-4D97-AF65-F5344CB8AC3E}">
        <p14:creationId xmlns:p14="http://schemas.microsoft.com/office/powerpoint/2010/main" xmlns="" val="10377051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xmlns="" id="{4AF9EBA8-5363-4CC3-9C56-E165A0D199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2000" y="165102"/>
            <a:ext cx="10515600" cy="1325563"/>
          </a:xfrm>
        </p:spPr>
        <p:txBody>
          <a:bodyPr/>
          <a:lstStyle/>
          <a:p>
            <a:r>
              <a:rPr lang="ru-RU" dirty="0" smtClean="0"/>
              <a:t>Подведем итог</a:t>
            </a:r>
            <a:endParaRPr lang="ru-RU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666750" y="2190750"/>
            <a:ext cx="9829800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Какие советы по итогам сегодняшнего занятия  вы могли бы дать человеку, собирающемуся заключить договор страхования?</a:t>
            </a:r>
            <a:r>
              <a:rPr lang="ru-RU" sz="2400" dirty="0" smtClean="0"/>
              <a:t> 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xmlns="" val="28530227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A9E7AC05-2E8B-4642-8506-417D32EF8F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Советы</a:t>
            </a:r>
            <a:endParaRPr lang="ru-RU" dirty="0"/>
          </a:p>
        </p:txBody>
      </p:sp>
      <p:pic>
        <p:nvPicPr>
          <p:cNvPr id="16" name="Рисунок 15">
            <a:extLst>
              <a:ext uri="{FF2B5EF4-FFF2-40B4-BE49-F238E27FC236}">
                <a16:creationId xmlns:a16="http://schemas.microsoft.com/office/drawing/2014/main" xmlns="" id="{074F2BFF-7FA3-447A-A161-C4A1C57DFCB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7900908" y="1875513"/>
            <a:ext cx="2160000" cy="2160000"/>
          </a:xfrm>
          <a:prstGeom prst="rect">
            <a:avLst/>
          </a:prstGeom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xmlns="" id="{734CCBE8-5726-4059-8551-CE743769E7D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287792" y="1850346"/>
            <a:ext cx="2160000" cy="2160000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xmlns="" id="{DCD80398-7C75-4554-810D-1DFEDB830E93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>
            <a:off x="2825223" y="1850346"/>
            <a:ext cx="2160000" cy="2160000"/>
          </a:xfrm>
          <a:prstGeom prst="rect">
            <a:avLst/>
          </a:prstGeom>
        </p:spPr>
      </p:pic>
      <p:pic>
        <p:nvPicPr>
          <p:cNvPr id="19" name="Рисунок 18">
            <a:extLst>
              <a:ext uri="{FF2B5EF4-FFF2-40B4-BE49-F238E27FC236}">
                <a16:creationId xmlns:a16="http://schemas.microsoft.com/office/drawing/2014/main" xmlns="" id="{0D6D6D95-A610-4C8E-A006-F1644674B2A4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  <a:ext uri="{96DAC541-7B7A-43D3-8B79-37D633B846F1}">
                <asvg:svgBlip xmlns:asvg="http://schemas.microsoft.com/office/drawing/2016/SVG/main" xmlns="" r:embed="rId9"/>
              </a:ext>
            </a:extLst>
          </a:blip>
          <a:stretch>
            <a:fillRect/>
          </a:stretch>
        </p:blipFill>
        <p:spPr>
          <a:xfrm>
            <a:off x="5363065" y="1850346"/>
            <a:ext cx="2160000" cy="2160000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8F0C0DBD-B58B-46F9-8578-F2854A3994ED}"/>
              </a:ext>
            </a:extLst>
          </p:cNvPr>
          <p:cNvSpPr txBox="1"/>
          <p:nvPr/>
        </p:nvSpPr>
        <p:spPr>
          <a:xfrm>
            <a:off x="945241" y="2391737"/>
            <a:ext cx="845103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200" b="1" dirty="0">
                <a:solidFill>
                  <a:schemeClr val="bg1"/>
                </a:solidFill>
              </a:rPr>
              <a:t>01</a:t>
            </a:r>
            <a:r>
              <a:rPr lang="ru-RU" sz="3200" b="1" dirty="0">
                <a:solidFill>
                  <a:schemeClr val="bg1"/>
                </a:solidFill>
              </a:rPr>
              <a:t/>
            </a:r>
            <a:br>
              <a:rPr lang="ru-RU" sz="3200" b="1" dirty="0">
                <a:solidFill>
                  <a:schemeClr val="bg1"/>
                </a:solidFill>
              </a:rPr>
            </a:br>
            <a:r>
              <a:rPr lang="ru-RU" sz="3200" b="1" dirty="0">
                <a:solidFill>
                  <a:schemeClr val="bg1"/>
                </a:solidFill>
              </a:rPr>
              <a:t>шаг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xmlns="" id="{BD2D55D6-96B0-43C9-8CD0-B09A438F1AF3}"/>
              </a:ext>
            </a:extLst>
          </p:cNvPr>
          <p:cNvSpPr txBox="1"/>
          <p:nvPr/>
        </p:nvSpPr>
        <p:spPr>
          <a:xfrm>
            <a:off x="3482672" y="2388432"/>
            <a:ext cx="845103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200" b="1" dirty="0">
                <a:solidFill>
                  <a:schemeClr val="bg1"/>
                </a:solidFill>
              </a:rPr>
              <a:t>0</a:t>
            </a:r>
            <a:r>
              <a:rPr lang="ru-RU" sz="3200" b="1" dirty="0">
                <a:solidFill>
                  <a:schemeClr val="bg1"/>
                </a:solidFill>
              </a:rPr>
              <a:t>2</a:t>
            </a:r>
            <a:endParaRPr lang="en-US" sz="3200" b="1" dirty="0">
              <a:solidFill>
                <a:schemeClr val="bg1"/>
              </a:solidFill>
            </a:endParaRPr>
          </a:p>
          <a:p>
            <a:pPr algn="ctr"/>
            <a:r>
              <a:rPr lang="ru-RU" sz="3200" b="1" dirty="0">
                <a:solidFill>
                  <a:schemeClr val="bg1"/>
                </a:solidFill>
              </a:rPr>
              <a:t>шаг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xmlns="" id="{BF4970A9-CC69-47FA-B7CC-E2A1FDD426A3}"/>
              </a:ext>
            </a:extLst>
          </p:cNvPr>
          <p:cNvSpPr txBox="1"/>
          <p:nvPr/>
        </p:nvSpPr>
        <p:spPr>
          <a:xfrm>
            <a:off x="6020515" y="2388432"/>
            <a:ext cx="845103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200" b="1" dirty="0">
                <a:solidFill>
                  <a:schemeClr val="bg1"/>
                </a:solidFill>
              </a:rPr>
              <a:t>0</a:t>
            </a:r>
            <a:r>
              <a:rPr lang="ru-RU" sz="3200" b="1" dirty="0">
                <a:solidFill>
                  <a:schemeClr val="bg1"/>
                </a:solidFill>
              </a:rPr>
              <a:t>3</a:t>
            </a:r>
            <a:endParaRPr lang="en-US" sz="3200" b="1" dirty="0">
              <a:solidFill>
                <a:schemeClr val="bg1"/>
              </a:solidFill>
            </a:endParaRPr>
          </a:p>
          <a:p>
            <a:pPr algn="ctr"/>
            <a:r>
              <a:rPr lang="ru-RU" sz="3200" b="1" dirty="0">
                <a:solidFill>
                  <a:schemeClr val="bg1"/>
                </a:solidFill>
              </a:rPr>
              <a:t>шаг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xmlns="" id="{BE4E29F9-43ED-4170-9E93-CC247F48F0E8}"/>
              </a:ext>
            </a:extLst>
          </p:cNvPr>
          <p:cNvSpPr txBox="1"/>
          <p:nvPr/>
        </p:nvSpPr>
        <p:spPr>
          <a:xfrm>
            <a:off x="8558357" y="2388432"/>
            <a:ext cx="845103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200" b="1" dirty="0">
                <a:solidFill>
                  <a:schemeClr val="bg1"/>
                </a:solidFill>
              </a:rPr>
              <a:t>0</a:t>
            </a:r>
            <a:r>
              <a:rPr lang="ru-RU" sz="3200" b="1" dirty="0">
                <a:solidFill>
                  <a:schemeClr val="bg1"/>
                </a:solidFill>
              </a:rPr>
              <a:t>4</a:t>
            </a:r>
            <a:endParaRPr lang="en-US" sz="3200" b="1" dirty="0">
              <a:solidFill>
                <a:schemeClr val="bg1"/>
              </a:solidFill>
            </a:endParaRPr>
          </a:p>
          <a:p>
            <a:pPr algn="ctr"/>
            <a:r>
              <a:rPr lang="ru-RU" sz="3200" b="1" dirty="0">
                <a:solidFill>
                  <a:schemeClr val="bg1"/>
                </a:solidFill>
              </a:rPr>
              <a:t>шаг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xmlns="" id="{D9C57C3C-1F97-4F60-8FD5-B4D009E78508}"/>
              </a:ext>
            </a:extLst>
          </p:cNvPr>
          <p:cNvSpPr txBox="1"/>
          <p:nvPr/>
        </p:nvSpPr>
        <p:spPr>
          <a:xfrm>
            <a:off x="484060" y="4362464"/>
            <a:ext cx="213531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/>
              <a:t>Чётко определи, что ты хочешь защитить и от чего. </a:t>
            </a:r>
          </a:p>
        </p:txBody>
      </p:sp>
      <p:sp>
        <p:nvSpPr>
          <p:cNvPr id="25" name="Прямоугольник 24">
            <a:extLst>
              <a:ext uri="{FF2B5EF4-FFF2-40B4-BE49-F238E27FC236}">
                <a16:creationId xmlns:a16="http://schemas.microsoft.com/office/drawing/2014/main" xmlns="" id="{36B26E92-2832-43B3-B8D3-3AF5158352E4}"/>
              </a:ext>
            </a:extLst>
          </p:cNvPr>
          <p:cNvSpPr/>
          <p:nvPr/>
        </p:nvSpPr>
        <p:spPr>
          <a:xfrm>
            <a:off x="478798" y="5477814"/>
            <a:ext cx="177798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Найди это в договоре. </a:t>
            </a:r>
          </a:p>
        </p:txBody>
      </p:sp>
      <p:sp>
        <p:nvSpPr>
          <p:cNvPr id="26" name="Половина рамки 25">
            <a:extLst>
              <a:ext uri="{FF2B5EF4-FFF2-40B4-BE49-F238E27FC236}">
                <a16:creationId xmlns:a16="http://schemas.microsoft.com/office/drawing/2014/main" xmlns="" id="{D3192779-ECF9-4949-9F20-FD4C01981DA9}"/>
              </a:ext>
            </a:extLst>
          </p:cNvPr>
          <p:cNvSpPr/>
          <p:nvPr/>
        </p:nvSpPr>
        <p:spPr>
          <a:xfrm rot="13533709">
            <a:off x="1275899" y="3981727"/>
            <a:ext cx="216324" cy="216324"/>
          </a:xfrm>
          <a:prstGeom prst="halfFrame">
            <a:avLst>
              <a:gd name="adj1" fmla="val 16965"/>
              <a:gd name="adj2" fmla="val 14668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7" name="Половина рамки 26">
            <a:extLst>
              <a:ext uri="{FF2B5EF4-FFF2-40B4-BE49-F238E27FC236}">
                <a16:creationId xmlns:a16="http://schemas.microsoft.com/office/drawing/2014/main" xmlns="" id="{B3D0274B-A1EC-4764-8572-5551CAF5699E}"/>
              </a:ext>
            </a:extLst>
          </p:cNvPr>
          <p:cNvSpPr/>
          <p:nvPr/>
        </p:nvSpPr>
        <p:spPr>
          <a:xfrm rot="13533709">
            <a:off x="1275899" y="4080308"/>
            <a:ext cx="216324" cy="216324"/>
          </a:xfrm>
          <a:prstGeom prst="halfFrame">
            <a:avLst>
              <a:gd name="adj1" fmla="val 16965"/>
              <a:gd name="adj2" fmla="val 14668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8" name="Половина рамки 27">
            <a:extLst>
              <a:ext uri="{FF2B5EF4-FFF2-40B4-BE49-F238E27FC236}">
                <a16:creationId xmlns:a16="http://schemas.microsoft.com/office/drawing/2014/main" xmlns="" id="{A80850B0-6603-4FEB-BB63-AFD81708BBF8}"/>
              </a:ext>
            </a:extLst>
          </p:cNvPr>
          <p:cNvSpPr/>
          <p:nvPr/>
        </p:nvSpPr>
        <p:spPr>
          <a:xfrm rot="13533709">
            <a:off x="3815017" y="4002160"/>
            <a:ext cx="216324" cy="216324"/>
          </a:xfrm>
          <a:prstGeom prst="halfFrame">
            <a:avLst>
              <a:gd name="adj1" fmla="val 16965"/>
              <a:gd name="adj2" fmla="val 14668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9" name="Половина рамки 28">
            <a:extLst>
              <a:ext uri="{FF2B5EF4-FFF2-40B4-BE49-F238E27FC236}">
                <a16:creationId xmlns:a16="http://schemas.microsoft.com/office/drawing/2014/main" xmlns="" id="{79D49E63-7F10-4A5B-8142-EF256407A6C0}"/>
              </a:ext>
            </a:extLst>
          </p:cNvPr>
          <p:cNvSpPr/>
          <p:nvPr/>
        </p:nvSpPr>
        <p:spPr>
          <a:xfrm rot="13533709">
            <a:off x="3815017" y="4100741"/>
            <a:ext cx="216324" cy="216324"/>
          </a:xfrm>
          <a:prstGeom prst="halfFrame">
            <a:avLst>
              <a:gd name="adj1" fmla="val 16965"/>
              <a:gd name="adj2" fmla="val 14668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0" name="Половина рамки 29">
            <a:extLst>
              <a:ext uri="{FF2B5EF4-FFF2-40B4-BE49-F238E27FC236}">
                <a16:creationId xmlns:a16="http://schemas.microsoft.com/office/drawing/2014/main" xmlns="" id="{67217034-0BFD-4398-97AC-F1883CABEFE3}"/>
              </a:ext>
            </a:extLst>
          </p:cNvPr>
          <p:cNvSpPr/>
          <p:nvPr/>
        </p:nvSpPr>
        <p:spPr>
          <a:xfrm rot="13533709">
            <a:off x="6352446" y="4002159"/>
            <a:ext cx="216324" cy="216324"/>
          </a:xfrm>
          <a:prstGeom prst="halfFrame">
            <a:avLst>
              <a:gd name="adj1" fmla="val 16965"/>
              <a:gd name="adj2" fmla="val 14668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1" name="Половина рамки 30">
            <a:extLst>
              <a:ext uri="{FF2B5EF4-FFF2-40B4-BE49-F238E27FC236}">
                <a16:creationId xmlns:a16="http://schemas.microsoft.com/office/drawing/2014/main" xmlns="" id="{22531A04-1E87-4D9D-B790-DA7C41D5222D}"/>
              </a:ext>
            </a:extLst>
          </p:cNvPr>
          <p:cNvSpPr/>
          <p:nvPr/>
        </p:nvSpPr>
        <p:spPr>
          <a:xfrm rot="13533709">
            <a:off x="6352446" y="4100740"/>
            <a:ext cx="216324" cy="216324"/>
          </a:xfrm>
          <a:prstGeom prst="halfFrame">
            <a:avLst>
              <a:gd name="adj1" fmla="val 16965"/>
              <a:gd name="adj2" fmla="val 14668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2" name="Половина рамки 31">
            <a:extLst>
              <a:ext uri="{FF2B5EF4-FFF2-40B4-BE49-F238E27FC236}">
                <a16:creationId xmlns:a16="http://schemas.microsoft.com/office/drawing/2014/main" xmlns="" id="{3254371F-4A92-47CF-A81E-5920D01768EF}"/>
              </a:ext>
            </a:extLst>
          </p:cNvPr>
          <p:cNvSpPr/>
          <p:nvPr/>
        </p:nvSpPr>
        <p:spPr>
          <a:xfrm rot="13533709">
            <a:off x="8889875" y="4002158"/>
            <a:ext cx="216324" cy="216324"/>
          </a:xfrm>
          <a:prstGeom prst="halfFrame">
            <a:avLst>
              <a:gd name="adj1" fmla="val 16965"/>
              <a:gd name="adj2" fmla="val 14668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3" name="Половина рамки 32">
            <a:extLst>
              <a:ext uri="{FF2B5EF4-FFF2-40B4-BE49-F238E27FC236}">
                <a16:creationId xmlns:a16="http://schemas.microsoft.com/office/drawing/2014/main" xmlns="" id="{E2032D55-0CAF-42D1-8DDC-CAF097AFD683}"/>
              </a:ext>
            </a:extLst>
          </p:cNvPr>
          <p:cNvSpPr/>
          <p:nvPr/>
        </p:nvSpPr>
        <p:spPr>
          <a:xfrm rot="13533709">
            <a:off x="8889875" y="4100739"/>
            <a:ext cx="216324" cy="216324"/>
          </a:xfrm>
          <a:prstGeom prst="halfFrame">
            <a:avLst>
              <a:gd name="adj1" fmla="val 16965"/>
              <a:gd name="adj2" fmla="val 14668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xmlns="" id="{E3B3B0BA-2F3B-4158-8E14-86E33926FB39}"/>
              </a:ext>
            </a:extLst>
          </p:cNvPr>
          <p:cNvSpPr txBox="1"/>
          <p:nvPr/>
        </p:nvSpPr>
        <p:spPr>
          <a:xfrm>
            <a:off x="3103418" y="4357533"/>
            <a:ext cx="194543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/>
              <a:t>Не торопись подписывать договор. </a:t>
            </a:r>
          </a:p>
        </p:txBody>
      </p:sp>
      <p:sp>
        <p:nvSpPr>
          <p:cNvPr id="35" name="Прямоугольник 34">
            <a:extLst>
              <a:ext uri="{FF2B5EF4-FFF2-40B4-BE49-F238E27FC236}">
                <a16:creationId xmlns:a16="http://schemas.microsoft.com/office/drawing/2014/main" xmlns="" id="{4A2DB4F5-DE0A-460A-A52C-4CF49CDDF8D2}"/>
              </a:ext>
            </a:extLst>
          </p:cNvPr>
          <p:cNvSpPr/>
          <p:nvPr/>
        </p:nvSpPr>
        <p:spPr>
          <a:xfrm>
            <a:off x="2881228" y="5290561"/>
            <a:ext cx="1777987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Уточни все непонятные термины и условия. 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xmlns="" id="{68707387-036A-493F-BAFB-1E68FB9D00D3}"/>
              </a:ext>
            </a:extLst>
          </p:cNvPr>
          <p:cNvSpPr txBox="1"/>
          <p:nvPr/>
        </p:nvSpPr>
        <p:spPr>
          <a:xfrm>
            <a:off x="5578914" y="4361858"/>
            <a:ext cx="206930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/>
              <a:t>Не гонись за </a:t>
            </a:r>
            <a:r>
              <a:rPr lang="ru-RU" b="1" dirty="0" smtClean="0"/>
              <a:t>дешевизной.</a:t>
            </a:r>
          </a:p>
          <a:p>
            <a:r>
              <a:rPr lang="ru-RU" b="1" dirty="0" smtClean="0"/>
              <a:t>Посмотри </a:t>
            </a:r>
            <a:r>
              <a:rPr lang="ru-RU" b="1" dirty="0"/>
              <a:t>рейтинг страховщика.  </a:t>
            </a:r>
          </a:p>
        </p:txBody>
      </p:sp>
      <p:sp>
        <p:nvSpPr>
          <p:cNvPr id="37" name="Прямоугольник 36">
            <a:extLst>
              <a:ext uri="{FF2B5EF4-FFF2-40B4-BE49-F238E27FC236}">
                <a16:creationId xmlns:a16="http://schemas.microsoft.com/office/drawing/2014/main" xmlns="" id="{ACC04F14-7539-4CF5-A80A-9E6F746E3948}"/>
              </a:ext>
            </a:extLst>
          </p:cNvPr>
          <p:cNvSpPr/>
          <p:nvPr/>
        </p:nvSpPr>
        <p:spPr>
          <a:xfrm>
            <a:off x="5418657" y="5529885"/>
            <a:ext cx="2182293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Цены значительно ниже рыночных могут привести к невозможности страховой выплаты. 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xmlns="" id="{EF2B4250-1D9D-447B-880D-526E675203CA}"/>
              </a:ext>
            </a:extLst>
          </p:cNvPr>
          <p:cNvSpPr txBox="1"/>
          <p:nvPr/>
        </p:nvSpPr>
        <p:spPr>
          <a:xfrm>
            <a:off x="8228233" y="4380023"/>
            <a:ext cx="186008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/>
              <a:t>Фиксируй  обстоятельства   страхового случая </a:t>
            </a:r>
          </a:p>
        </p:txBody>
      </p:sp>
      <p:sp>
        <p:nvSpPr>
          <p:cNvPr id="39" name="Прямоугольник 38">
            <a:extLst>
              <a:ext uri="{FF2B5EF4-FFF2-40B4-BE49-F238E27FC236}">
                <a16:creationId xmlns:a16="http://schemas.microsoft.com/office/drawing/2014/main" xmlns="" id="{D16A8FF9-E946-437E-A5B7-1375CE63E65D}"/>
              </a:ext>
            </a:extLst>
          </p:cNvPr>
          <p:cNvSpPr/>
          <p:nvPr/>
        </p:nvSpPr>
        <p:spPr>
          <a:xfrm>
            <a:off x="8091913" y="5580352"/>
            <a:ext cx="177798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Собирай доказательства</a:t>
            </a:r>
            <a:endParaRPr lang="ru-RU" sz="1600" b="1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777233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063487E2-6583-498F-B4C5-3F2DC06F80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454148"/>
          </a:xfrm>
        </p:spPr>
        <p:txBody>
          <a:bodyPr>
            <a:normAutofit/>
          </a:bodyPr>
          <a:lstStyle/>
          <a:p>
            <a:r>
              <a:rPr lang="ru-RU" dirty="0"/>
              <a:t>Домашнее задание:</a:t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2082800"/>
            <a:ext cx="1051560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4000" dirty="0" smtClean="0"/>
              <a:t>Составить </a:t>
            </a:r>
            <a:r>
              <a:rPr lang="ru-RU" sz="4000" dirty="0" err="1"/>
              <a:t>синквейн</a:t>
            </a:r>
            <a:r>
              <a:rPr lang="ru-RU" sz="4000" dirty="0"/>
              <a:t> по теме </a:t>
            </a:r>
            <a:r>
              <a:rPr lang="ru-RU" sz="4000" dirty="0" smtClean="0"/>
              <a:t>занятия</a:t>
            </a:r>
            <a:r>
              <a:rPr lang="ru-RU" sz="4000" dirty="0"/>
              <a:t/>
            </a:r>
            <a:br>
              <a:rPr lang="ru-RU" sz="4000" dirty="0"/>
            </a:br>
            <a:r>
              <a:rPr lang="ru-RU" sz="4000" dirty="0"/>
              <a:t/>
            </a:r>
            <a:br>
              <a:rPr lang="ru-RU" sz="4000" dirty="0"/>
            </a:br>
            <a:r>
              <a:rPr lang="ru-RU" sz="4000" dirty="0" smtClean="0"/>
              <a:t>*Совместно </a:t>
            </a:r>
            <a:r>
              <a:rPr lang="ru-RU" sz="4000" dirty="0"/>
              <a:t>с родителями обсудить вопрос о возможности страхования и составить памятку «Почему важно страхование?»</a:t>
            </a:r>
          </a:p>
        </p:txBody>
      </p:sp>
    </p:spTree>
    <p:extLst>
      <p:ext uri="{BB962C8B-B14F-4D97-AF65-F5344CB8AC3E}">
        <p14:creationId xmlns:p14="http://schemas.microsoft.com/office/powerpoint/2010/main" xmlns="" val="12588618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135171ED-12C9-49CA-B3C4-6D8F25FAF1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РЕСУРСЫ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3BD2EB7A-22CF-4E17-B0ED-4A30ABC070A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57225" y="1768475"/>
            <a:ext cx="10515600" cy="4584700"/>
          </a:xfrm>
        </p:spPr>
        <p:txBody>
          <a:bodyPr>
            <a:normAutofit fontScale="70000" lnSpcReduction="20000"/>
          </a:bodyPr>
          <a:lstStyle/>
          <a:p>
            <a:r>
              <a:rPr lang="ru-RU" dirty="0"/>
              <a:t>1. </a:t>
            </a:r>
            <a:r>
              <a:rPr lang="ru-RU" dirty="0" err="1"/>
              <a:t>Липсиц</a:t>
            </a:r>
            <a:r>
              <a:rPr lang="ru-RU" dirty="0"/>
              <a:t> И.В., Рязанова </a:t>
            </a:r>
            <a:r>
              <a:rPr lang="ru-RU" dirty="0" err="1" smtClean="0"/>
              <a:t>О.И.Финансовая</a:t>
            </a:r>
            <a:r>
              <a:rPr lang="ru-RU" dirty="0" smtClean="0"/>
              <a:t> </a:t>
            </a:r>
            <a:r>
              <a:rPr lang="ru-RU" dirty="0"/>
              <a:t>грамотность: материалы для учащихся. 5-7 классы </a:t>
            </a:r>
            <a:r>
              <a:rPr lang="ru-RU" dirty="0" err="1"/>
              <a:t>общеобразоват</a:t>
            </a:r>
            <a:r>
              <a:rPr lang="ru-RU" dirty="0"/>
              <a:t>. орг. – М.: ВАКО, 2018. – 352 с. – (Учимся разумному финансовому поведению). ISBN 978-5-408-04119-0</a:t>
            </a:r>
          </a:p>
          <a:p>
            <a:r>
              <a:rPr lang="ru-RU" dirty="0"/>
              <a:t>2. </a:t>
            </a:r>
            <a:r>
              <a:rPr lang="ru-RU" dirty="0" err="1"/>
              <a:t>Лавренова</a:t>
            </a:r>
            <a:r>
              <a:rPr lang="ru-RU" dirty="0"/>
              <a:t> Е.Б., Рязанова О.И., </a:t>
            </a:r>
            <a:r>
              <a:rPr lang="ru-RU" dirty="0" err="1"/>
              <a:t>Липсиц</a:t>
            </a:r>
            <a:r>
              <a:rPr lang="ru-RU" dirty="0"/>
              <a:t> </a:t>
            </a:r>
            <a:r>
              <a:rPr lang="ru-RU" dirty="0" err="1" smtClean="0"/>
              <a:t>И.В.Финансовая</a:t>
            </a:r>
            <a:r>
              <a:rPr lang="ru-RU" dirty="0" smtClean="0"/>
              <a:t> </a:t>
            </a:r>
            <a:r>
              <a:rPr lang="ru-RU" dirty="0"/>
              <a:t>грамотность: учебная программа. 5-7 классы </a:t>
            </a:r>
            <a:r>
              <a:rPr lang="ru-RU" dirty="0" err="1"/>
              <a:t>общеобразоват</a:t>
            </a:r>
            <a:r>
              <a:rPr lang="ru-RU" dirty="0"/>
              <a:t>. орг. – М.: ВАКО, 2018. – 32 с. – (Учимся разумному финансовому поведению). ISBN 978-5-408-04117-6</a:t>
            </a:r>
          </a:p>
          <a:p>
            <a:r>
              <a:rPr lang="ru-RU" dirty="0"/>
              <a:t>3. Рязанова О.И., </a:t>
            </a:r>
            <a:r>
              <a:rPr lang="ru-RU" dirty="0" err="1"/>
              <a:t>Липсиц</a:t>
            </a:r>
            <a:r>
              <a:rPr lang="ru-RU" dirty="0"/>
              <a:t> И.В., </a:t>
            </a:r>
            <a:r>
              <a:rPr lang="ru-RU" dirty="0" err="1"/>
              <a:t>Лавренова</a:t>
            </a:r>
            <a:r>
              <a:rPr lang="ru-RU" dirty="0"/>
              <a:t> </a:t>
            </a:r>
            <a:r>
              <a:rPr lang="ru-RU" dirty="0" err="1" smtClean="0"/>
              <a:t>Е.Б.Финансовая</a:t>
            </a:r>
            <a:r>
              <a:rPr lang="ru-RU" dirty="0" smtClean="0"/>
              <a:t> </a:t>
            </a:r>
            <a:r>
              <a:rPr lang="ru-RU" dirty="0"/>
              <a:t>грамотность: Методические рекомендации для учителя. 5-7 классы </a:t>
            </a:r>
            <a:r>
              <a:rPr lang="ru-RU" dirty="0" err="1"/>
              <a:t>общеобразоват</a:t>
            </a:r>
            <a:r>
              <a:rPr lang="ru-RU" dirty="0"/>
              <a:t>. орг. – М.: ВАКО, 2018. – 152 с. – (Учимся разумному финансовому поведению). ISBN </a:t>
            </a:r>
            <a:r>
              <a:rPr lang="ru-RU" dirty="0" smtClean="0"/>
              <a:t>978-5-408-04121-3</a:t>
            </a:r>
          </a:p>
          <a:p>
            <a:pPr lvl="0"/>
            <a:r>
              <a:rPr lang="ru-RU" dirty="0"/>
              <a:t>Образовательные  проекты ПАКК </a:t>
            </a:r>
            <a:r>
              <a:rPr lang="ru-RU" u="sng" dirty="0">
                <a:hlinkClick r:id="rId2"/>
              </a:rPr>
              <a:t>https://edu.pacc.ru/kinopacc/articles/series/</a:t>
            </a:r>
            <a:r>
              <a:rPr lang="ru-RU" dirty="0"/>
              <a:t> (видео)</a:t>
            </a:r>
          </a:p>
          <a:p>
            <a:pPr lvl="0"/>
            <a:r>
              <a:rPr lang="ru-RU" dirty="0"/>
              <a:t>Федеральный методический цент по ФГ </a:t>
            </a:r>
            <a:r>
              <a:rPr lang="ru-RU" u="sng" dirty="0">
                <a:hlinkClick r:id="rId3"/>
              </a:rPr>
              <a:t>https://fmc.hse.ru/</a:t>
            </a:r>
            <a:r>
              <a:rPr lang="ru-RU" dirty="0"/>
              <a:t>  (учебники и выдержки)</a:t>
            </a:r>
          </a:p>
          <a:p>
            <a:pPr lvl="0"/>
            <a:r>
              <a:rPr lang="ru-RU" dirty="0"/>
              <a:t>Просветительский портал ХОЧУМОГУЗНАЮ.РФ  </a:t>
            </a:r>
            <a:r>
              <a:rPr lang="ru-RU" u="sng" dirty="0">
                <a:hlinkClick r:id="rId4"/>
              </a:rPr>
              <a:t>https://xn--80afmshcb2bdox6g.xn--p1ai/</a:t>
            </a:r>
            <a:r>
              <a:rPr lang="ru-RU" dirty="0"/>
              <a:t>  (брошюра, плакаты, комиксы)</a:t>
            </a:r>
          </a:p>
          <a:p>
            <a:pPr lvl="0"/>
            <a:r>
              <a:rPr lang="ru-RU" dirty="0"/>
              <a:t>Персональный навигатор по финансам «Мои финансы» </a:t>
            </a:r>
            <a:r>
              <a:rPr lang="ru-RU" u="sng" dirty="0"/>
              <a:t>https://моифинансы.рф  </a:t>
            </a:r>
            <a:r>
              <a:rPr lang="ru-RU" dirty="0"/>
              <a:t>(некоторые задания</a:t>
            </a:r>
            <a:r>
              <a:rPr lang="ru-RU" dirty="0" smtClean="0"/>
              <a:t>)</a:t>
            </a:r>
            <a:endParaRPr lang="ru-RU" dirty="0"/>
          </a:p>
          <a:p>
            <a:endParaRPr lang="ru-RU" dirty="0"/>
          </a:p>
          <a:p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xmlns="" val="19884085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xmlns="" id="{09CD2B35-27B7-4BA4-86CA-75EE0EAA60B6}"/>
              </a:ext>
            </a:extLst>
          </p:cNvPr>
          <p:cNvSpPr/>
          <p:nvPr/>
        </p:nvSpPr>
        <p:spPr>
          <a:xfrm>
            <a:off x="1795045" y="1269656"/>
            <a:ext cx="8880656" cy="4405088"/>
          </a:xfrm>
          <a:prstGeom prst="rect">
            <a:avLst/>
          </a:prstGeom>
          <a:solidFill>
            <a:schemeClr val="accent1">
              <a:lumMod val="20000"/>
              <a:lumOff val="80000"/>
              <a:alpha val="7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Заголовок 9">
            <a:extLst>
              <a:ext uri="{FF2B5EF4-FFF2-40B4-BE49-F238E27FC236}">
                <a16:creationId xmlns:a16="http://schemas.microsoft.com/office/drawing/2014/main" xmlns="" id="{05CC898D-C150-40EE-A955-B349E90FD3BB}"/>
              </a:ext>
            </a:extLst>
          </p:cNvPr>
          <p:cNvSpPr txBox="1">
            <a:spLocks/>
          </p:cNvSpPr>
          <p:nvPr/>
        </p:nvSpPr>
        <p:spPr>
          <a:xfrm>
            <a:off x="2974598" y="2853074"/>
            <a:ext cx="6521549" cy="1852275"/>
          </a:xfrm>
          <a:prstGeom prst="rect">
            <a:avLst/>
          </a:prstGeom>
          <a:effectLst>
            <a:outerShdw blurRad="50800" dist="38100" dir="5400000" algn="t" rotWithShape="0">
              <a:schemeClr val="accent4">
                <a:lumMod val="50000"/>
                <a:alpha val="40000"/>
              </a:schemeClr>
            </a:outerShdw>
          </a:effectLst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9600" b="1" dirty="0">
                <a:solidFill>
                  <a:schemeClr val="accent2"/>
                </a:solidFill>
              </a:rPr>
              <a:t>СПАСИБО</a:t>
            </a:r>
          </a:p>
        </p:txBody>
      </p:sp>
    </p:spTree>
    <p:extLst>
      <p:ext uri="{BB962C8B-B14F-4D97-AF65-F5344CB8AC3E}">
        <p14:creationId xmlns:p14="http://schemas.microsoft.com/office/powerpoint/2010/main" xmlns="" val="33491553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1EC8671D-7666-4244-9732-E8B14B617A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4043" y="422277"/>
            <a:ext cx="10515600" cy="1325563"/>
          </a:xfrm>
        </p:spPr>
        <p:txBody>
          <a:bodyPr>
            <a:normAutofit fontScale="90000"/>
          </a:bodyPr>
          <a:lstStyle/>
          <a:p>
            <a:r>
              <a:rPr lang="ru-RU" u="sng" dirty="0" smtClean="0">
                <a:solidFill>
                  <a:srgbClr val="0070C0"/>
                </a:solidFill>
              </a:rPr>
              <a:t>Цель</a:t>
            </a:r>
            <a:r>
              <a:rPr lang="ru-RU" dirty="0" smtClean="0">
                <a:solidFill>
                  <a:srgbClr val="0070C0"/>
                </a:solidFill>
              </a:rPr>
              <a:t>: </a:t>
            </a:r>
            <a:r>
              <a:rPr lang="ru-RU" dirty="0">
                <a:solidFill>
                  <a:srgbClr val="0070C0"/>
                </a:solidFill>
              </a:rPr>
              <a:t>Сформировать представление о финансовом инструменте – страхование</a:t>
            </a:r>
            <a:r>
              <a:rPr lang="ru-RU" dirty="0">
                <a:solidFill>
                  <a:schemeClr val="accent2"/>
                </a:solidFill>
              </a:rPr>
              <a:t/>
            </a:r>
            <a:br>
              <a:rPr lang="ru-RU" dirty="0">
                <a:solidFill>
                  <a:schemeClr val="accent2"/>
                </a:solidFill>
              </a:rPr>
            </a:br>
            <a:endParaRPr lang="ru-RU" dirty="0"/>
          </a:p>
        </p:txBody>
      </p:sp>
      <p:sp>
        <p:nvSpPr>
          <p:cNvPr id="4" name="Объект 5">
            <a:extLst>
              <a:ext uri="{FF2B5EF4-FFF2-40B4-BE49-F238E27FC236}">
                <a16:creationId xmlns:a16="http://schemas.microsoft.com/office/drawing/2014/main" xmlns="" id="{A6765506-3966-4F56-8586-27DF737BEC82}"/>
              </a:ext>
            </a:extLst>
          </p:cNvPr>
          <p:cNvSpPr txBox="1">
            <a:spLocks/>
          </p:cNvSpPr>
          <p:nvPr/>
        </p:nvSpPr>
        <p:spPr>
          <a:xfrm>
            <a:off x="310243" y="1597105"/>
            <a:ext cx="10567308" cy="1736645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3200" u="sng" dirty="0" smtClean="0">
                <a:solidFill>
                  <a:schemeClr val="accent2"/>
                </a:solidFill>
              </a:rPr>
              <a:t>Основные понятия</a:t>
            </a:r>
            <a:r>
              <a:rPr lang="ru-RU" sz="3200" dirty="0" smtClean="0">
                <a:solidFill>
                  <a:schemeClr val="accent2"/>
                </a:solidFill>
              </a:rPr>
              <a:t>: страхование</a:t>
            </a:r>
            <a:r>
              <a:rPr lang="ru-RU" sz="3200" dirty="0">
                <a:solidFill>
                  <a:schemeClr val="accent2"/>
                </a:solidFill>
              </a:rPr>
              <a:t>, страхователь, </a:t>
            </a:r>
            <a:r>
              <a:rPr lang="ru-RU" sz="3200" dirty="0" smtClean="0">
                <a:solidFill>
                  <a:schemeClr val="accent2"/>
                </a:solidFill>
              </a:rPr>
              <a:t>страховой </a:t>
            </a:r>
            <a:r>
              <a:rPr lang="ru-RU" sz="3200" dirty="0">
                <a:solidFill>
                  <a:schemeClr val="accent2"/>
                </a:solidFill>
              </a:rPr>
              <a:t>случай, страховой риск, цели и функции страхования, виды страхования, страховой полис, страховая компания.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310243" y="3217813"/>
            <a:ext cx="1019175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u="sng" dirty="0" smtClean="0">
                <a:solidFill>
                  <a:srgbClr val="0070C0"/>
                </a:solidFill>
              </a:rPr>
              <a:t>Сформировать установки</a:t>
            </a:r>
            <a:r>
              <a:rPr lang="ru-RU" sz="2400" dirty="0" smtClean="0">
                <a:solidFill>
                  <a:srgbClr val="0070C0"/>
                </a:solidFill>
              </a:rPr>
              <a:t>:</a:t>
            </a:r>
          </a:p>
          <a:p>
            <a:r>
              <a:rPr lang="ru-RU" sz="2400" dirty="0" smtClean="0">
                <a:solidFill>
                  <a:srgbClr val="0070C0"/>
                </a:solidFill>
              </a:rPr>
              <a:t>• </a:t>
            </a:r>
            <a:r>
              <a:rPr lang="ru-RU" sz="2400" dirty="0">
                <a:solidFill>
                  <a:srgbClr val="0070C0"/>
                </a:solidFill>
              </a:rPr>
              <a:t>осознание возможности возникновения особых жизненных ситуаций (рождение ребенка, потеря работы, болезнь, несчастные случаи, форс-мажорные ситуации), которые могут привести к снижению личного благосостояния; </a:t>
            </a:r>
          </a:p>
          <a:p>
            <a:r>
              <a:rPr lang="ru-RU" sz="2400" dirty="0">
                <a:solidFill>
                  <a:srgbClr val="0070C0"/>
                </a:solidFill>
              </a:rPr>
              <a:t>• понимание роли страхования и сбережений для решения финансовых проблем семьи в особых жизненных ситуациях. </a:t>
            </a:r>
          </a:p>
        </p:txBody>
      </p:sp>
    </p:spTree>
    <p:extLst>
      <p:ext uri="{BB962C8B-B14F-4D97-AF65-F5344CB8AC3E}">
        <p14:creationId xmlns:p14="http://schemas.microsoft.com/office/powerpoint/2010/main" xmlns="" val="39796031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116190" y="790575"/>
            <a:ext cx="3733800" cy="5829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391479" y="439688"/>
            <a:ext cx="7079420" cy="1261120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ru-RU" sz="3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Журчат </a:t>
            </a:r>
            <a:r>
              <a:rPr lang="ru-RU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ручьи, промокли </a:t>
            </a:r>
            <a:r>
              <a:rPr lang="ru-RU" sz="3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ноги,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3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Весной </a:t>
            </a:r>
            <a:r>
              <a:rPr lang="ru-RU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пора </a:t>
            </a:r>
            <a:r>
              <a:rPr lang="ru-RU" sz="3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платить</a:t>
            </a:r>
            <a:r>
              <a:rPr lang="ru-RU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    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036596" y="967880"/>
            <a:ext cx="27843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НАЛОГИ</a:t>
            </a:r>
            <a:endParaRPr lang="ru-RU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Объект 2"/>
          <p:cNvSpPr txBox="1">
            <a:spLocks/>
          </p:cNvSpPr>
          <p:nvPr/>
        </p:nvSpPr>
        <p:spPr>
          <a:xfrm>
            <a:off x="1295468" y="1695648"/>
            <a:ext cx="7995584" cy="1392915"/>
          </a:xfrm>
          <a:prstGeom prst="rect">
            <a:avLst/>
          </a:prstGeom>
        </p:spPr>
        <p:txBody>
          <a:bodyPr>
            <a:normAutofit/>
          </a:bodyPr>
          <a:lstStyle>
            <a:lvl1pPr marL="365760" indent="-283464" algn="l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Char char=""/>
              <a:defRPr kumimoji="0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37744" algn="l" rtl="0" eaLnBrk="1" latinLnBrk="0" hangingPunct="1">
              <a:lnSpc>
                <a:spcPct val="100000"/>
              </a:lnSpc>
              <a:spcBef>
                <a:spcPts val="550"/>
              </a:spcBef>
              <a:buClr>
                <a:schemeClr val="accent1"/>
              </a:buClr>
              <a:buFont typeface="Verdana"/>
              <a:buChar char="◦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86968" indent="-22860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2"/>
              </a:buClr>
              <a:buFont typeface="Wingdings 2"/>
              <a:buChar char="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97280" indent="-173736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3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98448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4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08760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5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719072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920240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30552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82296" indent="0">
              <a:spcBef>
                <a:spcPts val="0"/>
              </a:spcBef>
              <a:buClr>
                <a:srgbClr val="4F81BD"/>
              </a:buClr>
              <a:buNone/>
            </a:pPr>
            <a:r>
              <a:rPr lang="ru-RU" sz="3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Дела у нас пойдут на лад:</a:t>
            </a:r>
          </a:p>
          <a:p>
            <a:pPr marL="82296" indent="0">
              <a:spcBef>
                <a:spcPts val="0"/>
              </a:spcBef>
              <a:buClr>
                <a:srgbClr val="4F81BD"/>
              </a:buClr>
              <a:buFont typeface="Wingdings 2"/>
              <a:buNone/>
            </a:pPr>
            <a:r>
              <a:rPr lang="ru-RU" sz="3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Мы в лучший банк внесли свой   </a:t>
            </a:r>
            <a:endParaRPr lang="ru-RU" sz="30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674259" y="2199928"/>
            <a:ext cx="261981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ВКЛАД</a:t>
            </a:r>
            <a:endParaRPr lang="ru-RU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295468" y="2853349"/>
            <a:ext cx="859295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 ребёнка нет без мамы,</a:t>
            </a:r>
          </a:p>
          <a:p>
            <a:r>
              <a:rPr lang="ru-RU" sz="3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Сбыта </a:t>
            </a:r>
            <a:r>
              <a:rPr lang="ru-RU" sz="3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(продажи) нету без 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5750326" y="3361180"/>
            <a:ext cx="368983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РЕКЛАМЫ</a:t>
            </a:r>
            <a:endParaRPr lang="ru-RU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402557" y="4073466"/>
            <a:ext cx="619268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Люди ходят на базар:</a:t>
            </a:r>
          </a:p>
          <a:p>
            <a:r>
              <a:rPr lang="ru-RU" sz="3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Там </a:t>
            </a:r>
            <a:r>
              <a:rPr lang="ru-RU" sz="3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дешевле весь 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583832" y="4565906"/>
            <a:ext cx="368983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ТОВАР</a:t>
            </a:r>
            <a:endParaRPr lang="ru-RU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402557" y="5373219"/>
            <a:ext cx="557007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врачу, и акробату</a:t>
            </a:r>
          </a:p>
          <a:p>
            <a:r>
              <a:rPr lang="ru-RU" sz="3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Выдают </a:t>
            </a:r>
            <a:r>
              <a:rPr lang="ru-RU" sz="3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 труд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4313254" y="5865662"/>
            <a:ext cx="368983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ЗАРПЛАТУ</a:t>
            </a:r>
            <a:endParaRPr lang="ru-RU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990574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/>
      <p:bldP spid="7" grpId="0"/>
      <p:bldP spid="8" grpId="0"/>
      <p:bldP spid="9" grpId="0"/>
      <p:bldP spid="11" grpId="0"/>
      <p:bldP spid="12" grpId="0"/>
      <p:bldP spid="13" grpId="0"/>
      <p:bldP spid="14" grpId="0"/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Таблица 10">
            <a:extLst>
              <a:ext uri="{FF2B5EF4-FFF2-40B4-BE49-F238E27FC236}">
                <a16:creationId xmlns:a16="http://schemas.microsoft.com/office/drawing/2014/main" xmlns="" id="{60A0E450-BCE1-4EA4-8ACA-1B54A691330D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3518007574"/>
              </p:ext>
            </p:extLst>
          </p:nvPr>
        </p:nvGraphicFramePr>
        <p:xfrm>
          <a:off x="200477" y="829750"/>
          <a:ext cx="9229272" cy="5262796"/>
        </p:xfrm>
        <a:graphic>
          <a:graphicData uri="http://schemas.openxmlformats.org/drawingml/2006/table">
            <a:tbl>
              <a:tblPr firstRow="1" bandRow="1">
                <a:tableStyleId>{72833802-FEF1-4C79-8D5D-14CF1EAF98D9}</a:tableStyleId>
              </a:tblPr>
              <a:tblGrid>
                <a:gridCol w="3076424">
                  <a:extLst>
                    <a:ext uri="{9D8B030D-6E8A-4147-A177-3AD203B41FA5}">
                      <a16:colId xmlns:a16="http://schemas.microsoft.com/office/drawing/2014/main" xmlns="" val="1060721299"/>
                    </a:ext>
                  </a:extLst>
                </a:gridCol>
                <a:gridCol w="3076424">
                  <a:extLst>
                    <a:ext uri="{9D8B030D-6E8A-4147-A177-3AD203B41FA5}">
                      <a16:colId xmlns:a16="http://schemas.microsoft.com/office/drawing/2014/main" xmlns="" val="3730294796"/>
                    </a:ext>
                  </a:extLst>
                </a:gridCol>
                <a:gridCol w="3076424">
                  <a:extLst>
                    <a:ext uri="{9D8B030D-6E8A-4147-A177-3AD203B41FA5}">
                      <a16:colId xmlns:a16="http://schemas.microsoft.com/office/drawing/2014/main" xmlns="" val="2835790685"/>
                    </a:ext>
                  </a:extLst>
                </a:gridCol>
              </a:tblGrid>
              <a:tr h="545298"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solidFill>
                            <a:schemeClr val="accent1">
                              <a:lumMod val="20000"/>
                              <a:lumOff val="80000"/>
                            </a:schemeClr>
                          </a:solidFill>
                        </a:rPr>
                        <a:t>Этап</a:t>
                      </a:r>
                      <a:r>
                        <a:rPr lang="ru-RU" sz="2000" baseline="0" dirty="0" smtClean="0">
                          <a:solidFill>
                            <a:schemeClr val="accent1">
                              <a:lumMod val="20000"/>
                              <a:lumOff val="80000"/>
                            </a:schemeClr>
                          </a:solidFill>
                        </a:rPr>
                        <a:t> урока</a:t>
                      </a:r>
                      <a:endParaRPr lang="ru-RU" sz="2000" dirty="0"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endParaRPr>
                    </a:p>
                  </a:txBody>
                  <a:tcPr marL="102921" marR="102921" marT="51460" marB="5146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dirty="0" smtClean="0">
                          <a:solidFill>
                            <a:schemeClr val="accent1">
                              <a:lumMod val="20000"/>
                              <a:lumOff val="80000"/>
                            </a:schemeClr>
                          </a:solidFill>
                        </a:rPr>
                        <a:t>Средства </a:t>
                      </a:r>
                      <a:endParaRPr lang="ru-RU" sz="2000" dirty="0"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endParaRPr>
                    </a:p>
                  </a:txBody>
                  <a:tcPr marL="102921" marR="102921" marT="51460" marB="5146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dirty="0" smtClean="0">
                          <a:solidFill>
                            <a:schemeClr val="accent1">
                              <a:lumMod val="20000"/>
                              <a:lumOff val="80000"/>
                            </a:schemeClr>
                          </a:solidFill>
                        </a:rPr>
                        <a:t>Результат </a:t>
                      </a:r>
                      <a:endParaRPr lang="ru-RU" sz="2000" dirty="0"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endParaRPr>
                    </a:p>
                  </a:txBody>
                  <a:tcPr marL="102921" marR="102921" marT="51460" marB="51460"/>
                </a:tc>
                <a:extLst>
                  <a:ext uri="{0D108BD9-81ED-4DB2-BD59-A6C34878D82A}">
                    <a16:rowId xmlns:a16="http://schemas.microsoft.com/office/drawing/2014/main" xmlns="" val="1574826020"/>
                  </a:ext>
                </a:extLst>
              </a:tr>
              <a:tr h="545298">
                <a:tc>
                  <a:txBody>
                    <a:bodyPr/>
                    <a:lstStyle/>
                    <a:p>
                      <a:r>
                        <a:rPr lang="ru-RU" sz="2000" dirty="0">
                          <a:solidFill>
                            <a:schemeClr val="tx1"/>
                          </a:solidFill>
                        </a:rPr>
                        <a:t>01</a:t>
                      </a:r>
                      <a:r>
                        <a:rPr lang="ru-RU" sz="2000" dirty="0" smtClean="0">
                          <a:solidFill>
                            <a:schemeClr val="tx1"/>
                          </a:solidFill>
                        </a:rPr>
                        <a:t>. Мотивация к учебной деятельности</a:t>
                      </a:r>
                      <a:endParaRPr lang="ru-RU" sz="2000" dirty="0">
                        <a:solidFill>
                          <a:schemeClr val="tx1"/>
                        </a:solidFill>
                      </a:endParaRPr>
                    </a:p>
                  </a:txBody>
                  <a:tcPr marL="102921" marR="102921" marT="51460" marB="51460"/>
                </a:tc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solidFill>
                            <a:schemeClr val="tx1"/>
                          </a:solidFill>
                        </a:rPr>
                        <a:t>Загадки </a:t>
                      </a:r>
                      <a:endParaRPr lang="ru-RU" sz="2000" dirty="0">
                        <a:solidFill>
                          <a:schemeClr val="tx1"/>
                        </a:solidFill>
                      </a:endParaRPr>
                    </a:p>
                  </a:txBody>
                  <a:tcPr marL="102921" marR="102921" marT="51460" marB="51460"/>
                </a:tc>
                <a:tc>
                  <a:txBody>
                    <a:bodyPr/>
                    <a:lstStyle/>
                    <a:p>
                      <a:r>
                        <a:rPr kumimoji="0" lang="ru-RU" sz="2000" b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Готовность к уроку</a:t>
                      </a:r>
                      <a:endParaRPr lang="ru-RU" sz="2000" dirty="0">
                        <a:solidFill>
                          <a:schemeClr val="tx1"/>
                        </a:solidFill>
                      </a:endParaRPr>
                    </a:p>
                  </a:txBody>
                  <a:tcPr marL="102921" marR="102921" marT="51460" marB="51460"/>
                </a:tc>
                <a:extLst>
                  <a:ext uri="{0D108BD9-81ED-4DB2-BD59-A6C34878D82A}">
                    <a16:rowId xmlns:a16="http://schemas.microsoft.com/office/drawing/2014/main" xmlns="" val="3869297412"/>
                  </a:ext>
                </a:extLst>
              </a:tr>
              <a:tr h="545298">
                <a:tc>
                  <a:txBody>
                    <a:bodyPr/>
                    <a:lstStyle/>
                    <a:p>
                      <a:r>
                        <a:rPr lang="ru-RU" sz="2000" dirty="0">
                          <a:solidFill>
                            <a:schemeClr val="tx1"/>
                          </a:solidFill>
                        </a:rPr>
                        <a:t>02</a:t>
                      </a:r>
                      <a:r>
                        <a:rPr lang="ru-RU" sz="2000" dirty="0" smtClean="0">
                          <a:solidFill>
                            <a:schemeClr val="tx1"/>
                          </a:solidFill>
                        </a:rPr>
                        <a:t>. Формулирование темы.</a:t>
                      </a:r>
                    </a:p>
                    <a:p>
                      <a:r>
                        <a:rPr lang="ru-RU" sz="2000" dirty="0" smtClean="0">
                          <a:solidFill>
                            <a:schemeClr val="tx1"/>
                          </a:solidFill>
                        </a:rPr>
                        <a:t>Целеполагание и планирование работы</a:t>
                      </a:r>
                      <a:endParaRPr lang="ru-RU" sz="2000" dirty="0">
                        <a:solidFill>
                          <a:schemeClr val="tx1"/>
                        </a:solidFill>
                      </a:endParaRPr>
                    </a:p>
                  </a:txBody>
                  <a:tcPr marL="102921" marR="102921" marT="51460" marB="51460"/>
                </a:tc>
                <a:tc>
                  <a:txBody>
                    <a:bodyPr/>
                    <a:lstStyle/>
                    <a:p>
                      <a:r>
                        <a:rPr kumimoji="0" lang="ru-RU" sz="2000" b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Видеоролик, брошюра</a:t>
                      </a:r>
                      <a:endParaRPr lang="ru-RU" sz="2000" dirty="0">
                        <a:solidFill>
                          <a:schemeClr val="tx1"/>
                        </a:solidFill>
                      </a:endParaRPr>
                    </a:p>
                  </a:txBody>
                  <a:tcPr marL="102921" marR="102921" marT="51460" marB="51460"/>
                </a:tc>
                <a:tc>
                  <a:txBody>
                    <a:bodyPr/>
                    <a:lstStyle/>
                    <a:p>
                      <a:r>
                        <a:rPr kumimoji="0" lang="ru-RU" sz="2000" b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Определена тема урока, составлен план </a:t>
                      </a:r>
                      <a:endParaRPr lang="ru-RU" sz="2000" dirty="0">
                        <a:solidFill>
                          <a:schemeClr val="tx1"/>
                        </a:solidFill>
                      </a:endParaRPr>
                    </a:p>
                  </a:txBody>
                  <a:tcPr marL="102921" marR="102921" marT="51460" marB="51460"/>
                </a:tc>
                <a:extLst>
                  <a:ext uri="{0D108BD9-81ED-4DB2-BD59-A6C34878D82A}">
                    <a16:rowId xmlns:a16="http://schemas.microsoft.com/office/drawing/2014/main" xmlns="" val="575992689"/>
                  </a:ext>
                </a:extLst>
              </a:tr>
              <a:tr h="545298">
                <a:tc>
                  <a:txBody>
                    <a:bodyPr/>
                    <a:lstStyle/>
                    <a:p>
                      <a:r>
                        <a:rPr lang="ru-RU" sz="2000" dirty="0">
                          <a:solidFill>
                            <a:schemeClr val="tx1"/>
                          </a:solidFill>
                        </a:rPr>
                        <a:t>03</a:t>
                      </a:r>
                      <a:r>
                        <a:rPr lang="ru-RU" sz="2000" dirty="0" smtClean="0">
                          <a:solidFill>
                            <a:schemeClr val="tx1"/>
                          </a:solidFill>
                        </a:rPr>
                        <a:t>. Работа с кейсами</a:t>
                      </a:r>
                      <a:endParaRPr lang="ru-RU" sz="2000" dirty="0">
                        <a:solidFill>
                          <a:schemeClr val="tx1"/>
                        </a:solidFill>
                      </a:endParaRPr>
                    </a:p>
                  </a:txBody>
                  <a:tcPr marL="102921" marR="102921" marT="51460" marB="51460"/>
                </a:tc>
                <a:tc>
                  <a:txBody>
                    <a:bodyPr/>
                    <a:lstStyle/>
                    <a:p>
                      <a:r>
                        <a:rPr kumimoji="0" lang="ru-RU" sz="2000" b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Кейс-задачи </a:t>
                      </a:r>
                      <a:endParaRPr lang="ru-RU" sz="2000" dirty="0">
                        <a:solidFill>
                          <a:schemeClr val="tx1"/>
                        </a:solidFill>
                      </a:endParaRPr>
                    </a:p>
                  </a:txBody>
                  <a:tcPr marL="102921" marR="102921" marT="51460" marB="51460"/>
                </a:tc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solidFill>
                            <a:schemeClr val="tx1"/>
                          </a:solidFill>
                        </a:rPr>
                        <a:t>Формулируют основные понятия</a:t>
                      </a:r>
                      <a:endParaRPr lang="ru-RU" sz="2000" dirty="0">
                        <a:solidFill>
                          <a:schemeClr val="tx1"/>
                        </a:solidFill>
                      </a:endParaRPr>
                    </a:p>
                  </a:txBody>
                  <a:tcPr marL="102921" marR="102921" marT="51460" marB="51460"/>
                </a:tc>
                <a:extLst>
                  <a:ext uri="{0D108BD9-81ED-4DB2-BD59-A6C34878D82A}">
                    <a16:rowId xmlns:a16="http://schemas.microsoft.com/office/drawing/2014/main" xmlns="" val="3001803528"/>
                  </a:ext>
                </a:extLst>
              </a:tr>
              <a:tr h="545298">
                <a:tc>
                  <a:txBody>
                    <a:bodyPr/>
                    <a:lstStyle/>
                    <a:p>
                      <a:r>
                        <a:rPr lang="ru-RU" sz="2000" dirty="0">
                          <a:solidFill>
                            <a:schemeClr val="tx1"/>
                          </a:solidFill>
                        </a:rPr>
                        <a:t>04</a:t>
                      </a:r>
                      <a:r>
                        <a:rPr lang="ru-RU" sz="2000" dirty="0" smtClean="0">
                          <a:solidFill>
                            <a:schemeClr val="tx1"/>
                          </a:solidFill>
                        </a:rPr>
                        <a:t>. Обобщение и закрепление </a:t>
                      </a:r>
                      <a:endParaRPr lang="ru-RU" sz="2000" dirty="0">
                        <a:solidFill>
                          <a:schemeClr val="tx1"/>
                        </a:solidFill>
                      </a:endParaRPr>
                    </a:p>
                  </a:txBody>
                  <a:tcPr marL="102921" marR="102921" marT="51460" marB="51460"/>
                </a:tc>
                <a:tc>
                  <a:txBody>
                    <a:bodyPr/>
                    <a:lstStyle/>
                    <a:p>
                      <a:r>
                        <a:rPr kumimoji="0" lang="ru-RU" sz="2000" b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Раунд </a:t>
                      </a:r>
                      <a:r>
                        <a:rPr kumimoji="0" lang="ru-RU" sz="2000" b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Финквиза</a:t>
                      </a:r>
                      <a:r>
                        <a:rPr kumimoji="0" lang="ru-RU" sz="2000" b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 </a:t>
                      </a:r>
                    </a:p>
                    <a:p>
                      <a:r>
                        <a:rPr kumimoji="0" lang="ru-RU" sz="2000" b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«Точно в цель»</a:t>
                      </a:r>
                      <a:endParaRPr lang="ru-RU" sz="2000" dirty="0">
                        <a:solidFill>
                          <a:schemeClr val="tx1"/>
                        </a:solidFill>
                      </a:endParaRPr>
                    </a:p>
                  </a:txBody>
                  <a:tcPr marL="102921" marR="102921" marT="51460" marB="51460"/>
                </a:tc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solidFill>
                            <a:schemeClr val="tx1"/>
                          </a:solidFill>
                        </a:rPr>
                        <a:t>Проверка</a:t>
                      </a:r>
                      <a:r>
                        <a:rPr lang="ru-RU" sz="2000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endParaRPr lang="ru-RU" sz="2000" dirty="0">
                        <a:solidFill>
                          <a:schemeClr val="tx1"/>
                        </a:solidFill>
                      </a:endParaRPr>
                    </a:p>
                  </a:txBody>
                  <a:tcPr marL="102921" marR="102921" marT="51460" marB="51460"/>
                </a:tc>
                <a:extLst>
                  <a:ext uri="{0D108BD9-81ED-4DB2-BD59-A6C34878D82A}">
                    <a16:rowId xmlns:a16="http://schemas.microsoft.com/office/drawing/2014/main" xmlns="" val="794233698"/>
                  </a:ext>
                </a:extLst>
              </a:tr>
              <a:tr h="545298">
                <a:tc>
                  <a:txBody>
                    <a:bodyPr/>
                    <a:lstStyle/>
                    <a:p>
                      <a:r>
                        <a:rPr lang="ru-RU" sz="2000" dirty="0">
                          <a:solidFill>
                            <a:schemeClr val="tx1"/>
                          </a:solidFill>
                        </a:rPr>
                        <a:t>05</a:t>
                      </a:r>
                      <a:r>
                        <a:rPr lang="ru-RU" sz="2000" dirty="0" smtClean="0">
                          <a:solidFill>
                            <a:schemeClr val="tx1"/>
                          </a:solidFill>
                        </a:rPr>
                        <a:t>. Подведение итога</a:t>
                      </a:r>
                      <a:endParaRPr lang="ru-RU" sz="2000" dirty="0">
                        <a:solidFill>
                          <a:schemeClr val="tx1"/>
                        </a:solidFill>
                      </a:endParaRPr>
                    </a:p>
                  </a:txBody>
                  <a:tcPr marL="102921" marR="102921" marT="51460" marB="51460"/>
                </a:tc>
                <a:tc>
                  <a:txBody>
                    <a:bodyPr/>
                    <a:lstStyle/>
                    <a:p>
                      <a:r>
                        <a:rPr kumimoji="0" lang="ru-RU" sz="2000" b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Рекомендации</a:t>
                      </a:r>
                      <a:endParaRPr lang="ru-RU" sz="2000" dirty="0">
                        <a:solidFill>
                          <a:schemeClr val="tx1"/>
                        </a:solidFill>
                      </a:endParaRPr>
                    </a:p>
                  </a:txBody>
                  <a:tcPr marL="102921" marR="102921" marT="51460" marB="51460"/>
                </a:tc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solidFill>
                            <a:schemeClr val="tx1"/>
                          </a:solidFill>
                        </a:rPr>
                        <a:t>Советы по работе со страховыми компаниями</a:t>
                      </a:r>
                      <a:endParaRPr lang="ru-RU" sz="2000" dirty="0">
                        <a:solidFill>
                          <a:schemeClr val="tx1"/>
                        </a:solidFill>
                      </a:endParaRPr>
                    </a:p>
                  </a:txBody>
                  <a:tcPr marL="102921" marR="102921" marT="51460" marB="51460"/>
                </a:tc>
                <a:extLst>
                  <a:ext uri="{0D108BD9-81ED-4DB2-BD59-A6C34878D82A}">
                    <a16:rowId xmlns:a16="http://schemas.microsoft.com/office/drawing/2014/main" xmlns="" val="2090167924"/>
                  </a:ext>
                </a:extLst>
              </a:tr>
              <a:tr h="545298">
                <a:tc>
                  <a:txBody>
                    <a:bodyPr/>
                    <a:lstStyle/>
                    <a:p>
                      <a:r>
                        <a:rPr lang="ru-RU" sz="2000" dirty="0">
                          <a:solidFill>
                            <a:schemeClr val="tx1"/>
                          </a:solidFill>
                        </a:rPr>
                        <a:t>06</a:t>
                      </a:r>
                      <a:r>
                        <a:rPr lang="ru-RU" sz="2000" dirty="0" smtClean="0">
                          <a:solidFill>
                            <a:schemeClr val="tx1"/>
                          </a:solidFill>
                        </a:rPr>
                        <a:t>. Рефлексия</a:t>
                      </a:r>
                      <a:endParaRPr lang="ru-RU" sz="2000" dirty="0">
                        <a:solidFill>
                          <a:schemeClr val="tx1"/>
                        </a:solidFill>
                      </a:endParaRPr>
                    </a:p>
                  </a:txBody>
                  <a:tcPr marL="102921" marR="102921" marT="51460" marB="51460"/>
                </a:tc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solidFill>
                            <a:schemeClr val="tx1"/>
                          </a:solidFill>
                        </a:rPr>
                        <a:t>Прием «Атака</a:t>
                      </a:r>
                      <a:r>
                        <a:rPr lang="ru-RU" sz="2000" baseline="0" dirty="0" smtClean="0">
                          <a:solidFill>
                            <a:schemeClr val="tx1"/>
                          </a:solidFill>
                        </a:rPr>
                        <a:t> мыслей»</a:t>
                      </a:r>
                      <a:endParaRPr lang="ru-RU" sz="2000" dirty="0">
                        <a:solidFill>
                          <a:schemeClr val="tx1"/>
                        </a:solidFill>
                      </a:endParaRPr>
                    </a:p>
                  </a:txBody>
                  <a:tcPr marL="102921" marR="102921" marT="51460" marB="51460"/>
                </a:tc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solidFill>
                            <a:schemeClr val="tx1"/>
                          </a:solidFill>
                        </a:rPr>
                        <a:t>Собственное мнение</a:t>
                      </a:r>
                      <a:endParaRPr lang="ru-RU" sz="2000" dirty="0">
                        <a:solidFill>
                          <a:schemeClr val="tx1"/>
                        </a:solidFill>
                      </a:endParaRPr>
                    </a:p>
                  </a:txBody>
                  <a:tcPr marL="102921" marR="102921" marT="51460" marB="51460"/>
                </a:tc>
                <a:extLst>
                  <a:ext uri="{0D108BD9-81ED-4DB2-BD59-A6C34878D82A}">
                    <a16:rowId xmlns:a16="http://schemas.microsoft.com/office/drawing/2014/main" xmlns="" val="171696261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25213120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61975" y="127002"/>
            <a:ext cx="10515600" cy="1325563"/>
          </a:xfrm>
        </p:spPr>
        <p:txBody>
          <a:bodyPr/>
          <a:lstStyle/>
          <a:p>
            <a:r>
              <a:rPr lang="ru-RU" dirty="0" smtClean="0"/>
              <a:t>Работа с брошюрами</a:t>
            </a:r>
            <a:endParaRPr lang="ru-RU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5277" t="9923" r="14292" b="4488"/>
          <a:stretch/>
        </p:blipFill>
        <p:spPr bwMode="auto">
          <a:xfrm>
            <a:off x="152400" y="1368786"/>
            <a:ext cx="7629525" cy="5215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4082" t="7150" r="13547" b="4754"/>
          <a:stretch/>
        </p:blipFill>
        <p:spPr bwMode="auto">
          <a:xfrm>
            <a:off x="8153400" y="2066926"/>
            <a:ext cx="3867150" cy="2647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0466297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1EC8671D-7666-4244-9732-E8B14B617A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План работы</a:t>
            </a:r>
            <a:endParaRPr lang="ru-RU" dirty="0"/>
          </a:p>
        </p:txBody>
      </p:sp>
      <p:sp>
        <p:nvSpPr>
          <p:cNvPr id="4" name="Объект 5">
            <a:extLst>
              <a:ext uri="{FF2B5EF4-FFF2-40B4-BE49-F238E27FC236}">
                <a16:creationId xmlns:a16="http://schemas.microsoft.com/office/drawing/2014/main" xmlns="" id="{A6765506-3966-4F56-8586-27DF737BEC82}"/>
              </a:ext>
            </a:extLst>
          </p:cNvPr>
          <p:cNvSpPr txBox="1">
            <a:spLocks/>
          </p:cNvSpPr>
          <p:nvPr/>
        </p:nvSpPr>
        <p:spPr>
          <a:xfrm>
            <a:off x="590551" y="2076450"/>
            <a:ext cx="10072008" cy="3133705"/>
          </a:xfrm>
          <a:prstGeom prst="rect">
            <a:avLst/>
          </a:prstGeom>
        </p:spPr>
        <p:txBody>
          <a:bodyPr>
            <a:normAutofit fontScale="3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13800" dirty="0">
                <a:solidFill>
                  <a:schemeClr val="accent2"/>
                </a:solidFill>
              </a:rPr>
              <a:t>1. Что такое страхование.</a:t>
            </a:r>
          </a:p>
          <a:p>
            <a:pPr marL="0" indent="0">
              <a:buNone/>
            </a:pPr>
            <a:r>
              <a:rPr lang="ru-RU" sz="13800" dirty="0">
                <a:solidFill>
                  <a:schemeClr val="accent2"/>
                </a:solidFill>
              </a:rPr>
              <a:t>2. Какие виды страховки бывают?</a:t>
            </a:r>
          </a:p>
          <a:p>
            <a:pPr marL="0" indent="0">
              <a:buNone/>
            </a:pPr>
            <a:r>
              <a:rPr lang="ru-RU" sz="13800" dirty="0">
                <a:solidFill>
                  <a:schemeClr val="accent2"/>
                </a:solidFill>
              </a:rPr>
              <a:t>3. Что такое полис ОМС?</a:t>
            </a:r>
          </a:p>
          <a:p>
            <a:pPr marL="0" indent="0">
              <a:buNone/>
            </a:pPr>
            <a:r>
              <a:rPr lang="ru-RU" sz="13800" dirty="0">
                <a:solidFill>
                  <a:schemeClr val="accent2"/>
                </a:solidFill>
              </a:rPr>
              <a:t>4. Чем отличается добровольное страхование от обязательного?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ru-RU" sz="13800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796031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3B3F9830-6522-48B2-9FC3-B83E4D273F34}"/>
              </a:ext>
            </a:extLst>
          </p:cNvPr>
          <p:cNvSpPr/>
          <p:nvPr/>
        </p:nvSpPr>
        <p:spPr>
          <a:xfrm>
            <a:off x="5225143" y="3556002"/>
            <a:ext cx="6807200" cy="2936875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Заголовок 3">
            <a:extLst>
              <a:ext uri="{FF2B5EF4-FFF2-40B4-BE49-F238E27FC236}">
                <a16:creationId xmlns:a16="http://schemas.microsoft.com/office/drawing/2014/main" xmlns="" id="{C3F3AA5F-D45A-4C24-9E91-4D19DF6184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5340" y="486125"/>
            <a:ext cx="10515600" cy="1325563"/>
          </a:xfrm>
        </p:spPr>
        <p:txBody>
          <a:bodyPr/>
          <a:lstStyle/>
          <a:p>
            <a:r>
              <a:rPr lang="ru-RU" dirty="0" smtClean="0"/>
              <a:t>Работа с Кейсами</a:t>
            </a:r>
            <a:endParaRPr lang="ru-RU" dirty="0"/>
          </a:p>
        </p:txBody>
      </p:sp>
      <p:sp>
        <p:nvSpPr>
          <p:cNvPr id="5" name="Объект 4">
            <a:extLst>
              <a:ext uri="{FF2B5EF4-FFF2-40B4-BE49-F238E27FC236}">
                <a16:creationId xmlns:a16="http://schemas.microsoft.com/office/drawing/2014/main" xmlns="" id="{6F546C85-BD0F-4709-89B2-1074200EAB2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7252" y="4159252"/>
            <a:ext cx="4650241" cy="2333625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b="1" i="1" dirty="0"/>
              <a:t>Вопросы к группе</a:t>
            </a:r>
            <a:r>
              <a:rPr lang="ru-RU" i="1" dirty="0"/>
              <a:t>: 1.Определить объекты страхования; </a:t>
            </a:r>
            <a:endParaRPr lang="ru-RU" i="1" dirty="0" smtClean="0"/>
          </a:p>
          <a:p>
            <a:pPr marL="0" indent="0">
              <a:buNone/>
            </a:pPr>
            <a:r>
              <a:rPr lang="ru-RU" i="1" dirty="0" smtClean="0"/>
              <a:t>2.Страховой </a:t>
            </a:r>
            <a:r>
              <a:rPr lang="ru-RU" i="1" dirty="0"/>
              <a:t>случай; </a:t>
            </a:r>
            <a:endParaRPr lang="ru-RU" i="1" dirty="0" smtClean="0"/>
          </a:p>
          <a:p>
            <a:pPr marL="0" indent="0">
              <a:buNone/>
            </a:pPr>
            <a:r>
              <a:rPr lang="ru-RU" i="1" dirty="0" smtClean="0"/>
              <a:t>3.Предложите </a:t>
            </a:r>
            <a:r>
              <a:rPr lang="ru-RU" i="1" dirty="0"/>
              <a:t>ваш вариант защиты от рисков</a:t>
            </a:r>
            <a:r>
              <a:rPr lang="ru-RU" i="1" dirty="0" smtClean="0"/>
              <a:t>.</a:t>
            </a:r>
            <a:endParaRPr lang="ru-RU" i="1" dirty="0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90D5981F-0B88-44F3-8271-C9EBA66A6DF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832188" y="2072369"/>
            <a:ext cx="5556824" cy="3704318"/>
          </a:xfrm>
          <a:prstGeom prst="rect">
            <a:avLst/>
          </a:prstGeom>
          <a:effectLst>
            <a:outerShdw blurRad="2286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2" name="TextBox 1"/>
          <p:cNvSpPr txBox="1"/>
          <p:nvPr/>
        </p:nvSpPr>
        <p:spPr>
          <a:xfrm>
            <a:off x="327252" y="1981587"/>
            <a:ext cx="702501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Кейс 1 «Личное страхование»</a:t>
            </a:r>
          </a:p>
          <a:p>
            <a:r>
              <a:rPr lang="ru-RU" sz="3200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Кейс 2 «Страхование имущества»</a:t>
            </a:r>
          </a:p>
          <a:p>
            <a:r>
              <a:rPr lang="ru-RU" sz="3200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Кейс 3 «Страхование ответственности»</a:t>
            </a:r>
            <a:endParaRPr lang="ru-RU" sz="3200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476810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1EC8671D-7666-4244-9732-E8B14B617A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Вставьте заголовок слайда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365127"/>
            <a:ext cx="9275635" cy="61783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3653211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7428"/>
          <a:stretch/>
        </p:blipFill>
        <p:spPr bwMode="auto">
          <a:xfrm>
            <a:off x="548348" y="285749"/>
            <a:ext cx="8806477" cy="6372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594138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91</TotalTime>
  <Words>653</Words>
  <Application>Microsoft Office PowerPoint</Application>
  <PresentationFormat>Произвольный</PresentationFormat>
  <Paragraphs>102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3</vt:i4>
      </vt:variant>
      <vt:variant>
        <vt:lpstr>Заголовки слайдов</vt:lpstr>
      </vt:variant>
      <vt:variant>
        <vt:i4>15</vt:i4>
      </vt:variant>
    </vt:vector>
  </HeadingPairs>
  <TitlesOfParts>
    <vt:vector size="18" baseType="lpstr">
      <vt:lpstr>Тема Office</vt:lpstr>
      <vt:lpstr>1_Тема Office</vt:lpstr>
      <vt:lpstr>2_Тема Office</vt:lpstr>
      <vt:lpstr>Страхование  5-9 класс</vt:lpstr>
      <vt:lpstr>Цель: Сформировать представление о финансовом инструменте – страхование </vt:lpstr>
      <vt:lpstr>Слайд 3</vt:lpstr>
      <vt:lpstr>Слайд 4</vt:lpstr>
      <vt:lpstr>Работа с брошюрами</vt:lpstr>
      <vt:lpstr>План работы</vt:lpstr>
      <vt:lpstr>Работа с Кейсами</vt:lpstr>
      <vt:lpstr>Вставьте заголовок слайда</vt:lpstr>
      <vt:lpstr>Слайд 9</vt:lpstr>
      <vt:lpstr>ФИН Квиз</vt:lpstr>
      <vt:lpstr>Подведем итог</vt:lpstr>
      <vt:lpstr>Советы</vt:lpstr>
      <vt:lpstr>Домашнее задание: </vt:lpstr>
      <vt:lpstr>РЕСУРСЫ</vt:lpstr>
      <vt:lpstr>Слайд 15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 Obstinate</dc:creator>
  <cp:lastModifiedBy>Tres</cp:lastModifiedBy>
  <cp:revision>35</cp:revision>
  <dcterms:created xsi:type="dcterms:W3CDTF">2021-05-07T15:28:34Z</dcterms:created>
  <dcterms:modified xsi:type="dcterms:W3CDTF">2023-01-07T09:10:57Z</dcterms:modified>
</cp:coreProperties>
</file>