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8" r:id="rId8"/>
    <p:sldId id="269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594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91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4939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72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7323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00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862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11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574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9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80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01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57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38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5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3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0C85F-6577-438E-864E-77FE77F21668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A48F3D7-40D7-408E-89D2-1289737D5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50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731520"/>
            <a:ext cx="7766936" cy="1188720"/>
          </a:xfrm>
        </p:spPr>
        <p:txBody>
          <a:bodyPr/>
          <a:lstStyle/>
          <a:p>
            <a:r>
              <a:rPr lang="ru-RU" dirty="0" smtClean="0"/>
              <a:t> Карманные деньги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507067" y="2148840"/>
            <a:ext cx="7454053" cy="190199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2-4 класс</a:t>
            </a:r>
            <a:endParaRPr lang="ru-RU" sz="3600" dirty="0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0535" y="3776472"/>
            <a:ext cx="7440329" cy="291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Степанова Татьяна Николаевна, МБОУ «Верх-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Уймонская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Ташкилова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Алёна Артёмовна, МБОУ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Усть-Канская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им.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Ч.К.Кыдрашева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Чербыкова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Ирина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Акчаевна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МБОУ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Усть-Канская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им.Ч.К.Кыдрашева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Юлукова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Солунай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Зундеровна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Суракова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Оксана Петровна, МБОУ «Верх-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Ануйская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им.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Ю.В.Антарадонова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Бадыкина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Айсулу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Николаевна, МБОУ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Чибилинская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930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46" y="242824"/>
            <a:ext cx="11081850" cy="785876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b="1" i="1" dirty="0">
                <a:solidFill>
                  <a:srgbClr val="FF0000"/>
                </a:solidFill>
                <a:latin typeface="Calibri" panose="020F0502020204030204"/>
              </a:rPr>
              <a:t>Цель: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первичного представления о том, что такое «карманные деньги», их значении;</a:t>
            </a:r>
            <a:endParaRPr lang="ru-RU" sz="2400" i="1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46" y="1507721"/>
            <a:ext cx="9162288" cy="428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1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" y="0"/>
            <a:ext cx="11219543" cy="3258457"/>
          </a:xfrm>
        </p:spPr>
        <p:txBody>
          <a:bodyPr>
            <a:normAutofit/>
          </a:bodyPr>
          <a:lstStyle/>
          <a:p>
            <a:pPr algn="just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422" y="129030"/>
            <a:ext cx="1086351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3258456"/>
            <a:ext cx="11524341" cy="359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20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7314"/>
          </a:xfrm>
        </p:spPr>
        <p:txBody>
          <a:bodyPr/>
          <a:lstStyle/>
          <a:p>
            <a:r>
              <a:rPr lang="ru-RU" dirty="0" smtClean="0"/>
              <a:t>                         План.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1973944"/>
            <a:ext cx="84666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Узнаем, что такое карманные деньги;</a:t>
            </a:r>
          </a:p>
          <a:p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Узнаем, зачем они нужны;</a:t>
            </a:r>
          </a:p>
          <a:p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Выполним самостоятельную работу;</a:t>
            </a:r>
          </a:p>
          <a:p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Подведем итоги урока.</a:t>
            </a:r>
          </a:p>
        </p:txBody>
      </p:sp>
    </p:spTree>
    <p:extLst>
      <p:ext uri="{BB962C8B-B14F-4D97-AF65-F5344CB8AC3E}">
        <p14:creationId xmlns:p14="http://schemas.microsoft.com/office/powerpoint/2010/main" val="127346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400431"/>
            <a:ext cx="6766560" cy="427024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3848" y="92107"/>
            <a:ext cx="1105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i="1" dirty="0" smtClean="0"/>
              <a:t>Что такое карманные деньги?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878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1257" y="377371"/>
            <a:ext cx="8882743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Карманные деньги</a:t>
            </a:r>
            <a:r>
              <a:rPr lang="ru-RU" sz="36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определенная сумма, которую выдают родители, и она  находится в полном распоряжении ребенка.</a:t>
            </a:r>
            <a:endParaRPr lang="ru-RU" sz="3600" dirty="0">
              <a:solidFill>
                <a:schemeClr val="accent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5" descr="швей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441" y="2365235"/>
            <a:ext cx="6529559" cy="435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5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899886"/>
            <a:ext cx="9168455" cy="515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5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 «Как сэкономить карманные деньги?»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0857" y="2061029"/>
            <a:ext cx="8273143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4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44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Реши, на что ты хочешь ...?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4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44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Определи необходимую ...;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sz="4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44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... деньги на разные мелочи.</a:t>
            </a:r>
            <a:endParaRPr lang="ru-RU" sz="4400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27" y="2423885"/>
            <a:ext cx="4252059" cy="42520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9600"/>
            <a:ext cx="4601028" cy="29599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581" y="282132"/>
            <a:ext cx="3775507" cy="377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1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361</TotalTime>
  <Words>163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Грань</vt:lpstr>
      <vt:lpstr> Карманные деньги</vt:lpstr>
      <vt:lpstr>Цель: Формирование первичного представления о том, что такое «карманные деньги», их значении;</vt:lpstr>
      <vt:lpstr>Презентация PowerPoint</vt:lpstr>
      <vt:lpstr>                         План.</vt:lpstr>
      <vt:lpstr>Презентация PowerPoint</vt:lpstr>
      <vt:lpstr>Презентация PowerPoint</vt:lpstr>
      <vt:lpstr>Презентация PowerPoint</vt:lpstr>
      <vt:lpstr>План: «Как сэкономить карманные деньги?»</vt:lpstr>
      <vt:lpstr>Презентация PowerPoint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мероприятия</dc:title>
  <dc:creator>Пользователь</dc:creator>
  <cp:lastModifiedBy>Ра ИПКиППРО</cp:lastModifiedBy>
  <cp:revision>31</cp:revision>
  <dcterms:created xsi:type="dcterms:W3CDTF">2022-03-29T15:26:52Z</dcterms:created>
  <dcterms:modified xsi:type="dcterms:W3CDTF">2022-04-01T04:37:48Z</dcterms:modified>
</cp:coreProperties>
</file>