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38" d="100"/>
          <a:sy n="38" d="100"/>
        </p:scale>
        <p:origin x="48" y="89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689B0-1E88-4D4B-A52D-6D2CE9F2857C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7E92-72A8-455A-8666-FFAEBF03B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245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689B0-1E88-4D4B-A52D-6D2CE9F2857C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7E92-72A8-455A-8666-FFAEBF03B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204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689B0-1E88-4D4B-A52D-6D2CE9F2857C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7E92-72A8-455A-8666-FFAEBF03B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307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689B0-1E88-4D4B-A52D-6D2CE9F2857C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7E92-72A8-455A-8666-FFAEBF03B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672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689B0-1E88-4D4B-A52D-6D2CE9F2857C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7E92-72A8-455A-8666-FFAEBF03B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4498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689B0-1E88-4D4B-A52D-6D2CE9F2857C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7E92-72A8-455A-8666-FFAEBF03B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148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689B0-1E88-4D4B-A52D-6D2CE9F2857C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7E92-72A8-455A-8666-FFAEBF03B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148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689B0-1E88-4D4B-A52D-6D2CE9F2857C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7E92-72A8-455A-8666-FFAEBF03B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836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689B0-1E88-4D4B-A52D-6D2CE9F2857C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7E92-72A8-455A-8666-FFAEBF03B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225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689B0-1E88-4D4B-A52D-6D2CE9F2857C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7E92-72A8-455A-8666-FFAEBF03B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363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689B0-1E88-4D4B-A52D-6D2CE9F2857C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57E92-72A8-455A-8666-FFAEBF03B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547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689B0-1E88-4D4B-A52D-6D2CE9F2857C}" type="datetimeFigureOut">
              <a:rPr lang="ru-RU" smtClean="0"/>
              <a:t>17.02.2022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57E92-72A8-455A-8666-FFAEBF03B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822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5920" y="1315403"/>
            <a:ext cx="11399520" cy="23876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Проект </a:t>
            </a:r>
            <a:r>
              <a:rPr lang="ru-RU" b="1" dirty="0"/>
              <a:t>образовательного занятия по финансовой </a:t>
            </a:r>
            <a:r>
              <a:rPr lang="ru-RU" b="1" dirty="0" smtClean="0"/>
              <a:t>грамотности на тему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u="sng" dirty="0" smtClean="0"/>
              <a:t>«</a:t>
            </a:r>
            <a:r>
              <a:rPr lang="ru-RU" u="sng" dirty="0"/>
              <a:t>Исследуем расходы </a:t>
            </a:r>
            <a:r>
              <a:rPr lang="ru-RU" u="sng" dirty="0" smtClean="0"/>
              <a:t>семьи»</a:t>
            </a:r>
            <a:endParaRPr lang="ru-RU" u="sng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356205"/>
            <a:ext cx="9144000" cy="1655762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dirty="0"/>
              <a:t>Кулинченко Н.В. МБОУ «</a:t>
            </a:r>
            <a:r>
              <a:rPr lang="ru-RU" dirty="0" err="1"/>
              <a:t>Рубцовская</a:t>
            </a:r>
            <a:r>
              <a:rPr lang="ru-RU" dirty="0"/>
              <a:t> районная СОШ №1» филиал «Саратовская СОШ»</a:t>
            </a:r>
          </a:p>
          <a:p>
            <a:pPr algn="l"/>
            <a:r>
              <a:rPr lang="ru-RU" dirty="0"/>
              <a:t>Пожидаева Т.И. МБОУ «</a:t>
            </a:r>
            <a:r>
              <a:rPr lang="ru-RU" dirty="0" err="1"/>
              <a:t>Красногорская</a:t>
            </a:r>
            <a:r>
              <a:rPr lang="ru-RU" dirty="0"/>
              <a:t> СОШ»</a:t>
            </a:r>
          </a:p>
          <a:p>
            <a:pPr algn="l"/>
            <a:r>
              <a:rPr lang="ru-RU" dirty="0"/>
              <a:t>Медведева У.А. МБОУ «Бобровская СОШ</a:t>
            </a:r>
            <a:r>
              <a:rPr lang="ru-RU" dirty="0" smtClean="0"/>
              <a:t>»</a:t>
            </a:r>
          </a:p>
          <a:p>
            <a:pPr algn="l"/>
            <a:r>
              <a:rPr lang="ru-RU" dirty="0" smtClean="0"/>
              <a:t>Девятова О.А. МБОУ «</a:t>
            </a:r>
            <a:r>
              <a:rPr lang="ru-RU" dirty="0" err="1" smtClean="0"/>
              <a:t>Карповская</a:t>
            </a:r>
            <a:r>
              <a:rPr lang="ru-RU" smtClean="0"/>
              <a:t> СОШ»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4163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60" y="0"/>
            <a:ext cx="11242040" cy="1325563"/>
          </a:xfrm>
        </p:spPr>
        <p:txBody>
          <a:bodyPr/>
          <a:lstStyle/>
          <a:p>
            <a:pPr algn="ctr"/>
            <a:r>
              <a:rPr lang="ru-RU" dirty="0"/>
              <a:t>Планируемые образовательные результаты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677" y="1325563"/>
            <a:ext cx="12051323" cy="553243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u="sng" dirty="0"/>
              <a:t>Личностные:</a:t>
            </a:r>
            <a:endParaRPr lang="ru-RU" dirty="0"/>
          </a:p>
          <a:p>
            <a:r>
              <a:rPr lang="ru-RU" dirty="0"/>
              <a:t>Уметь оперировать своими знаниями, высказать свое мнение, аргументировано доказывать свою точку зрения, выстраивать предположения.</a:t>
            </a:r>
          </a:p>
          <a:p>
            <a:r>
              <a:rPr lang="ru-RU" dirty="0"/>
              <a:t>Овладение начальными навыками адаптации в мире финансовых отношений: сопоставление доходов и расходов</a:t>
            </a:r>
          </a:p>
          <a:p>
            <a:pPr marL="0" indent="0">
              <a:buNone/>
            </a:pPr>
            <a:r>
              <a:rPr lang="ru-RU" u="sng" dirty="0" err="1"/>
              <a:t>Метапредметные</a:t>
            </a:r>
            <a:r>
              <a:rPr lang="ru-RU" u="sng" dirty="0"/>
              <a:t>:</a:t>
            </a:r>
            <a:endParaRPr lang="ru-RU" dirty="0"/>
          </a:p>
          <a:p>
            <a:r>
              <a:rPr lang="ru-RU" dirty="0"/>
              <a:t>Умение представлять результаты анализа простой финансовой и статистической информации в зависимости от поставленных задач в виде схемы.</a:t>
            </a:r>
          </a:p>
          <a:p>
            <a:r>
              <a:rPr lang="ru-RU" dirty="0"/>
              <a:t>Работая в парах, договариваться о распределении функций и позиций в совместной деятельности, находить общее решение и разрешать конфликты на основе согласования позиций и учета интересов сторон</a:t>
            </a:r>
          </a:p>
          <a:p>
            <a:pPr marL="0" indent="0">
              <a:buNone/>
            </a:pPr>
            <a:r>
              <a:rPr lang="ru-RU" u="sng" dirty="0"/>
              <a:t>Познавательные:</a:t>
            </a:r>
            <a:endParaRPr lang="ru-RU" dirty="0"/>
          </a:p>
          <a:p>
            <a:r>
              <a:rPr lang="ru-RU" dirty="0"/>
              <a:t>Овладение начальными навыками адаптации в мире финансовых отношений: сопоставление доходов и расходов</a:t>
            </a:r>
          </a:p>
          <a:p>
            <a:pPr marL="0" indent="0">
              <a:buNone/>
            </a:pPr>
            <a:r>
              <a:rPr lang="ru-RU" u="sng" dirty="0"/>
              <a:t>Коммуникативные</a:t>
            </a:r>
            <a:endParaRPr lang="ru-RU" dirty="0"/>
          </a:p>
          <a:p>
            <a:r>
              <a:rPr lang="ru-RU" dirty="0"/>
              <a:t>Умение выражать свои мысли.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9217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1281" y="0"/>
            <a:ext cx="8989437" cy="685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671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орл.jpg"/>
          <p:cNvPicPr/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0" y="0"/>
            <a:ext cx="56388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4960" y="-4741"/>
            <a:ext cx="5527040" cy="686274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49120" y="-123755"/>
            <a:ext cx="8757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Дерево проблемы – Дерево решений</a:t>
            </a:r>
            <a:endParaRPr lang="ru-RU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1981200" y="3261360"/>
            <a:ext cx="162560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Проблема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8615680" y="3195796"/>
            <a:ext cx="162560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Цель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5485" y="5903893"/>
            <a:ext cx="4177030" cy="95410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Причины возникновения проблемы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7441565" y="5903893"/>
            <a:ext cx="4177030" cy="95410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Способы решения  проблемы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838200" y="1413659"/>
            <a:ext cx="4023360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Последствия нерешенности проблемы</a:t>
            </a:r>
            <a:endParaRPr lang="ru-RU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7518400" y="1413659"/>
            <a:ext cx="4023360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Результаты решения проблемы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0099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3135632"/>
            <a:ext cx="2350770" cy="22985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5471" y="3212147"/>
            <a:ext cx="2290445" cy="227757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224" y="3212147"/>
            <a:ext cx="2233295" cy="222201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615440" y="579120"/>
            <a:ext cx="101193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Посмотрите видеосюжет </a:t>
            </a:r>
          </a:p>
          <a:p>
            <a:pPr algn="ctr"/>
            <a:r>
              <a:rPr lang="ru-RU" sz="3200" dirty="0" smtClean="0"/>
              <a:t>и заполните графу «Расходы</a:t>
            </a:r>
            <a:r>
              <a:rPr lang="ru-RU" sz="3200" smtClean="0"/>
              <a:t>» </a:t>
            </a:r>
            <a:endParaRPr lang="ru-RU" sz="3200" dirty="0" smtClean="0"/>
          </a:p>
        </p:txBody>
      </p:sp>
    </p:spTree>
    <p:extLst>
      <p:ext uri="{BB962C8B-B14F-4D97-AF65-F5344CB8AC3E}">
        <p14:creationId xmlns:p14="http://schemas.microsoft.com/office/powerpoint/2010/main" val="283476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6281134"/>
              </p:ext>
            </p:extLst>
          </p:nvPr>
        </p:nvGraphicFramePr>
        <p:xfrm>
          <a:off x="1395223" y="572568"/>
          <a:ext cx="10003727" cy="6076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Документ" r:id="rId3" imgW="8863518" imgH="5383482" progId="Word.Document.12">
                  <p:embed/>
                </p:oleObj>
              </mc:Choice>
              <mc:Fallback>
                <p:oleObj name="Документ" r:id="rId3" imgW="8863518" imgH="53834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95223" y="572568"/>
                        <a:ext cx="10003727" cy="6076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4701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180</Words>
  <Application>Microsoft Office PowerPoint</Application>
  <PresentationFormat>Широкоэкранный</PresentationFormat>
  <Paragraphs>25</Paragraphs>
  <Slides>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Документ Microsoft Word</vt:lpstr>
      <vt:lpstr>Проект образовательного занятия по финансовой грамотности на тему  «Исследуем расходы семьи»</vt:lpstr>
      <vt:lpstr>Планируемые образовательные результаты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образовательного занятия по финансовой грамотности на тему  «Исследуем расходы семьи»</dc:title>
  <dc:creator>Ульяна</dc:creator>
  <cp:lastModifiedBy>Обучающийся</cp:lastModifiedBy>
  <cp:revision>12</cp:revision>
  <dcterms:created xsi:type="dcterms:W3CDTF">2022-02-16T11:21:56Z</dcterms:created>
  <dcterms:modified xsi:type="dcterms:W3CDTF">2022-02-17T08:25:13Z</dcterms:modified>
</cp:coreProperties>
</file>